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68" r:id="rId2"/>
    <p:sldId id="269" r:id="rId3"/>
    <p:sldId id="270" r:id="rId4"/>
    <p:sldId id="271" r:id="rId5"/>
    <p:sldId id="27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AAF1DE-02D3-4784-A2EA-F5ACD40B211B}">
          <p14:sldIdLst>
            <p14:sldId id="268"/>
            <p14:sldId id="269"/>
            <p14:sldId id="270"/>
            <p14:sldId id="271"/>
            <p14:sldId id="272"/>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11/19/2018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11/19/2018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11/19/2018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E545-DA4D-4588-A168-A47EEF327FC2}" type="datetime1">
              <a:rPr lang="en-US" smtClean="0"/>
              <a:t>11/19/2018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26042-7092-4D96-B3CE-E8E6CFEE88C8}" type="datetime1">
              <a:rPr lang="en-US" smtClean="0"/>
              <a:t>11/19/2018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11/19/2018</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11/19/2018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11/19/2018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11/19/2018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11/19/2018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smtClean="0"/>
              <a:t>Click to edit Master title style</a:t>
            </a:r>
            <a:endParaRPr lang="en-US"/>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11/19/2018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11/19/2018</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edu.com.v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755780"/>
            <a:ext cx="10994265" cy="3200400"/>
          </a:xfrm>
        </p:spPr>
        <p:txBody>
          <a:bodyPr>
            <a:normAutofit/>
          </a:bodyPr>
          <a:lstStyle/>
          <a:p>
            <a:pPr algn="ctr"/>
            <a:r>
              <a:rPr lang="en-US" sz="4000" b="1" smtClean="0">
                <a:latin typeface="Verdana" panose="020B0604030504040204" pitchFamily="34" charset="0"/>
                <a:ea typeface="Verdana" panose="020B0604030504040204" pitchFamily="34" charset="0"/>
              </a:rPr>
              <a:t>Bài 8: kiểu số thập phân dấu chấm động</a:t>
            </a:r>
            <a:endParaRPr lang="en-US" sz="4000" b="1" dirty="0">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1588394" y="5554658"/>
            <a:ext cx="6858000" cy="1097280"/>
          </a:xfrm>
        </p:spPr>
        <p:txBody>
          <a:bodyPr/>
          <a:lstStyle/>
          <a:p>
            <a:r>
              <a:rPr lang="en-US" smtClean="0"/>
              <a:t>Trainer: Bạch Ngọc Toàn</a:t>
            </a:r>
          </a:p>
          <a:p>
            <a:r>
              <a:rPr lang="en-US" smtClean="0"/>
              <a:t>Phát hành bởi: TEDU – </a:t>
            </a:r>
            <a:r>
              <a:rPr lang="en-US" smtClean="0">
                <a:hlinkClick r:id="rId2"/>
              </a:rPr>
              <a:t>https://tedu.com.vn</a:t>
            </a:r>
            <a:r>
              <a:rPr lang="en-US"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88" y="5460642"/>
            <a:ext cx="1191296" cy="1191296"/>
          </a:xfrm>
          <a:prstGeom prst="rect">
            <a:avLst/>
          </a:prstGeom>
        </p:spPr>
      </p:pic>
      <p:sp>
        <p:nvSpPr>
          <p:cNvPr id="5" name="TextBox 4"/>
          <p:cNvSpPr txBox="1"/>
          <p:nvPr/>
        </p:nvSpPr>
        <p:spPr>
          <a:xfrm>
            <a:off x="3812146" y="862885"/>
            <a:ext cx="4634248" cy="1323439"/>
          </a:xfrm>
          <a:prstGeom prst="rect">
            <a:avLst/>
          </a:prstGeom>
          <a:noFill/>
        </p:spPr>
        <p:txBody>
          <a:bodyPr wrap="square" rtlCol="0">
            <a:spAutoFit/>
          </a:bodyPr>
          <a:lstStyle/>
          <a:p>
            <a:pPr algn="ctr"/>
            <a:r>
              <a:rPr lang="en-US" sz="8000" smtClean="0">
                <a:solidFill>
                  <a:schemeClr val="bg1"/>
                </a:solidFill>
              </a:rPr>
              <a:t>PHẦN 2</a:t>
            </a:r>
            <a:endParaRPr lang="en-US" sz="8000">
              <a:solidFill>
                <a:schemeClr val="bg1"/>
              </a:solidFill>
            </a:endParaRP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panose="020B0604020202020204" pitchFamily="34" charset="0"/>
                <a:cs typeface="Arial" panose="020B0604020202020204" pitchFamily="34" charset="0"/>
              </a:rPr>
              <a:t>Khái niệm</a:t>
            </a: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mtClean="0"/>
              <a:t>C# cũng hỗ trợ kiểu số thập phân dấu chấm động trong toán học, khi các số được hiển thị qua hệ thống số học.</a:t>
            </a:r>
          </a:p>
          <a:p>
            <a:r>
              <a:rPr lang="en-US" smtClean="0"/>
              <a:t>Vì thế kiểu thập phân dấu chấm động không bị giảm tính chính xác khi lưu trữ và xử lý tính toán.</a:t>
            </a:r>
          </a:p>
          <a:p>
            <a:endParaRPr lang="en-US"/>
          </a:p>
        </p:txBody>
      </p:sp>
    </p:spTree>
    <p:extLst>
      <p:ext uri="{BB962C8B-B14F-4D97-AF65-F5344CB8AC3E}">
        <p14:creationId xmlns:p14="http://schemas.microsoft.com/office/powerpoint/2010/main" val="79852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Kiểu decimal</a:t>
            </a:r>
            <a:endParaRPr lang="en-US"/>
          </a:p>
        </p:txBody>
      </p:sp>
      <p:sp>
        <p:nvSpPr>
          <p:cNvPr id="3" name="Content Placeholder 2"/>
          <p:cNvSpPr>
            <a:spLocks noGrp="1"/>
          </p:cNvSpPr>
          <p:nvPr>
            <p:ph idx="1"/>
          </p:nvPr>
        </p:nvSpPr>
        <p:spPr/>
        <p:txBody>
          <a:bodyPr>
            <a:normAutofit lnSpcReduction="10000"/>
          </a:bodyPr>
          <a:lstStyle/>
          <a:p>
            <a:r>
              <a:rPr lang="en-US"/>
              <a:t>Kiểu dữ liệu cho số thực với độ chính xác thập phân trong C# là 128 bit cho decimal.</a:t>
            </a:r>
          </a:p>
          <a:p>
            <a:r>
              <a:rPr lang="en-US"/>
              <a:t>Nó có thể chứa đến 28 – 29 ký tự thập phân.</a:t>
            </a:r>
          </a:p>
          <a:p>
            <a:r>
              <a:rPr lang="en-US" smtClean="0"/>
              <a:t>Giá </a:t>
            </a:r>
            <a:r>
              <a:rPr lang="en-US" smtClean="0"/>
              <a:t>trị nhỏ nhất là -7.9x10</a:t>
            </a:r>
            <a:r>
              <a:rPr lang="en-US" baseline="30000" smtClean="0"/>
              <a:t>28</a:t>
            </a:r>
            <a:r>
              <a:rPr lang="en-US" smtClean="0"/>
              <a:t> và lớn nhất là +7.9x10</a:t>
            </a:r>
            <a:r>
              <a:rPr lang="en-US" baseline="30000" smtClean="0"/>
              <a:t>28</a:t>
            </a:r>
            <a:r>
              <a:rPr lang="en-US" smtClean="0"/>
              <a:t>.</a:t>
            </a:r>
          </a:p>
          <a:p>
            <a:r>
              <a:rPr lang="en-US" smtClean="0"/>
              <a:t>Giá trị mặc định là 0.0m hoặc 0.0M.</a:t>
            </a:r>
          </a:p>
          <a:p>
            <a:r>
              <a:rPr lang="en-US" smtClean="0"/>
              <a:t>Chữ m chỉ ra tường minh kiểu là decimal thay vì mặc định tất cả kiểu số thực là double.</a:t>
            </a:r>
          </a:p>
          <a:p>
            <a:r>
              <a:rPr lang="en-US"/>
              <a:t>Kiểu này có thể lưu trữ các số </a:t>
            </a:r>
            <a:r>
              <a:rPr lang="en-US" smtClean="0"/>
              <a:t>tiệm </a:t>
            </a:r>
            <a:r>
              <a:rPr lang="en-US"/>
              <a:t>cận 0 đến mức ±1.0 × </a:t>
            </a:r>
            <a:r>
              <a:rPr lang="en-US" smtClean="0"/>
              <a:t>10</a:t>
            </a:r>
            <a:r>
              <a:rPr lang="en-US" baseline="30000" smtClean="0"/>
              <a:t>-28</a:t>
            </a:r>
            <a:r>
              <a:rPr lang="en-US" smtClean="0"/>
              <a:t>, các số âm hay dương rất lớn, lên đến hàng </a:t>
            </a:r>
            <a:r>
              <a:rPr lang="en-US" smtClean="0"/>
              <a:t>trăm </a:t>
            </a:r>
            <a:r>
              <a:rPr lang="en-US" smtClean="0"/>
              <a:t>con số.</a:t>
            </a:r>
          </a:p>
          <a:p>
            <a:r>
              <a:rPr lang="en-US" smtClean="0"/>
              <a:t>Nó phù hợp với các phép </a:t>
            </a:r>
            <a:r>
              <a:rPr lang="en-US" smtClean="0"/>
              <a:t>tính </a:t>
            </a:r>
            <a:r>
              <a:rPr lang="en-US" smtClean="0"/>
              <a:t>tài chính để có độ chính xác nhất có thể.</a:t>
            </a:r>
            <a:endParaRPr lang="en-US"/>
          </a:p>
        </p:txBody>
      </p:sp>
    </p:spTree>
    <p:extLst>
      <p:ext uri="{BB962C8B-B14F-4D97-AF65-F5344CB8AC3E}">
        <p14:creationId xmlns:p14="http://schemas.microsoft.com/office/powerpoint/2010/main" val="422062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Ví dụ</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653" y="2839323"/>
            <a:ext cx="9372600" cy="847724"/>
          </a:xfrm>
        </p:spPr>
      </p:pic>
    </p:spTree>
    <p:extLst>
      <p:ext uri="{BB962C8B-B14F-4D97-AF65-F5344CB8AC3E}">
        <p14:creationId xmlns:p14="http://schemas.microsoft.com/office/powerpoint/2010/main" val="54625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Sự khác nhau</a:t>
            </a:r>
            <a:endParaRPr lang="en-US"/>
          </a:p>
        </p:txBody>
      </p:sp>
      <p:sp>
        <p:nvSpPr>
          <p:cNvPr id="3" name="Content Placeholder 2"/>
          <p:cNvSpPr>
            <a:spLocks noGrp="1"/>
          </p:cNvSpPr>
          <p:nvPr>
            <p:ph idx="1"/>
          </p:nvPr>
        </p:nvSpPr>
        <p:spPr/>
        <p:txBody>
          <a:bodyPr/>
          <a:lstStyle/>
          <a:p>
            <a:r>
              <a:rPr lang="en-US" smtClean="0"/>
              <a:t>Sự khác nhau chính giữa kiểu số thực dáu chấm động và kiểu số thập phân dấu chấm động là tính chính xác của phép tính và khả năng mở rộng khi chúng làm tròn giá trị.</a:t>
            </a:r>
          </a:p>
          <a:p>
            <a:r>
              <a:rPr lang="en-US" smtClean="0"/>
              <a:t>Kiểu double cho phép chúng a làm việc với giá trị cực lớn và tiệm cận đến số 0 nhưng chi phí cho độ chính xác cao và một vài lỗi khó chịu.</a:t>
            </a:r>
          </a:p>
          <a:p>
            <a:r>
              <a:rPr lang="en-US" smtClean="0"/>
              <a:t>Kiểu decimal có miền giá trị nhỏ hơn nhưng đảm bảo tính chính xác cực cao cho tính toán và không có dị thường với số thập phân.</a:t>
            </a:r>
          </a:p>
          <a:p>
            <a:r>
              <a:rPr lang="en-US" smtClean="0"/>
              <a:t>Tuy nhiên nếu sử dụng decimal thì tốc độ sẽ chậm hơn vài chục lần so với cùng phép tính với kiểu double.</a:t>
            </a:r>
            <a:endParaRPr lang="en-US"/>
          </a:p>
        </p:txBody>
      </p:sp>
    </p:spTree>
    <p:extLst>
      <p:ext uri="{BB962C8B-B14F-4D97-AF65-F5344CB8AC3E}">
        <p14:creationId xmlns:p14="http://schemas.microsoft.com/office/powerpoint/2010/main" val="234488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395</TotalTime>
  <Words>340</Words>
  <Application>Microsoft Office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Verdana</vt:lpstr>
      <vt:lpstr>Wireframe Building 16x9</vt:lpstr>
      <vt:lpstr>Bài 8: kiểu số thập phân dấu chấm động</vt:lpstr>
      <vt:lpstr>Khái niệm</vt:lpstr>
      <vt:lpstr>Kiểu decimal</vt:lpstr>
      <vt:lpstr>Ví dụ</vt:lpstr>
      <vt:lpstr>Sự khác nhau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Ngoc Toan Bach</dc:creator>
  <cp:lastModifiedBy>Ngoc Toan Bach</cp:lastModifiedBy>
  <cp:revision>110</cp:revision>
  <dcterms:created xsi:type="dcterms:W3CDTF">2018-11-01T00:30:18Z</dcterms:created>
  <dcterms:modified xsi:type="dcterms:W3CDTF">2018-11-19T12:29:21Z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