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7/7/2018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7/7/2018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7/7/2018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4812" y="3930556"/>
            <a:ext cx="9220200" cy="1303278"/>
          </a:xfrm>
        </p:spPr>
        <p:txBody>
          <a:bodyPr>
            <a:normAutofit/>
          </a:bodyPr>
          <a:lstStyle/>
          <a:p>
            <a:r>
              <a:rPr lang="en-US" sz="4000"/>
              <a:t>SQL SELECT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5664198"/>
            <a:ext cx="9220200" cy="119380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/>
              <a:t>Trainer: </a:t>
            </a:r>
            <a:r>
              <a:rPr lang="vi-VN"/>
              <a:t>Bach Ngoc Toan</a:t>
            </a:r>
            <a:r>
              <a:rPr lang="en-US"/>
              <a:t>– TEDU</a:t>
            </a:r>
          </a:p>
          <a:p>
            <a:pPr>
              <a:lnSpc>
                <a:spcPct val="170000"/>
              </a:lnSpc>
            </a:pPr>
            <a:r>
              <a:rPr lang="en-US"/>
              <a:t>Website: http://tedu.com.vn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012" y="5787951"/>
            <a:ext cx="946296" cy="9462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36265" y="1295400"/>
            <a:ext cx="888416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12000" b="1">
                <a:ln w="9525">
                  <a:solidFill>
                    <a:schemeClr val="bg1"/>
                  </a:solidFill>
                  <a:prstDash val="solid"/>
                </a:ln>
              </a:rPr>
              <a:t>Lesson </a:t>
            </a:r>
            <a:r>
              <a:rPr lang="en-US" sz="12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13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55" y="3793001"/>
            <a:ext cx="3006453" cy="157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3657FD-13D3-493E-9D2A-DE049F6B5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SELECT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4D7246-0889-47D1-8EE5-88D98A44F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The most commonly used SQL command is SELECT statement. It is used to query the database and retrieve selected data that follow the conditions we want.</a:t>
            </a:r>
          </a:p>
          <a:p>
            <a:r>
              <a:rPr lang="en-US"/>
              <a:t>In simple words, we can say that the select statement used to query or retrieve data from a table in the datab</a:t>
            </a:r>
          </a:p>
          <a:p>
            <a:pPr marL="548640" lvl="2" indent="0">
              <a:buNone/>
            </a:pPr>
            <a:r>
              <a:rPr lang="en-US" b="1"/>
              <a:t>SELECT</a:t>
            </a:r>
            <a:r>
              <a:rPr lang="en-US"/>
              <a:t> expressions  </a:t>
            </a:r>
          </a:p>
          <a:p>
            <a:pPr marL="548640" lvl="2" indent="0">
              <a:buNone/>
            </a:pPr>
            <a:r>
              <a:rPr lang="en-US" b="1"/>
              <a:t>FROM</a:t>
            </a:r>
            <a:r>
              <a:rPr lang="en-US"/>
              <a:t> tables  </a:t>
            </a:r>
          </a:p>
          <a:p>
            <a:pPr marL="548640" lvl="2" indent="0">
              <a:buNone/>
            </a:pPr>
            <a:r>
              <a:rPr lang="en-US" b="1"/>
              <a:t>WHERE</a:t>
            </a:r>
            <a:r>
              <a:rPr lang="en-US"/>
              <a:t> conditions; </a:t>
            </a:r>
            <a:endParaRPr lang="en-US" smtClean="0"/>
          </a:p>
          <a:p>
            <a:pPr marL="548640" lvl="2" indent="0">
              <a:buNone/>
            </a:pPr>
            <a:endParaRPr lang="en-US"/>
          </a:p>
          <a:p>
            <a:pPr marL="548640" lvl="2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6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E5B251-9061-4F59-B810-12EA640FB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Optional clauses in SELECT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1CD5C4-B98A-48CE-A4F6-6D6B60430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are some optional clauses in SELECT statement:</a:t>
            </a:r>
          </a:p>
          <a:p>
            <a:pPr lvl="1"/>
            <a:r>
              <a:rPr lang="en-US" b="1"/>
              <a:t>[WHERE Clause]</a:t>
            </a:r>
            <a:r>
              <a:rPr lang="en-US"/>
              <a:t> : It specifies which rows to retrieve.</a:t>
            </a:r>
          </a:p>
          <a:p>
            <a:pPr lvl="1"/>
            <a:r>
              <a:rPr lang="en-US" b="1"/>
              <a:t>[GROUP BY Clause]</a:t>
            </a:r>
            <a:r>
              <a:rPr lang="en-US"/>
              <a:t> : Groups rows that share a property so that the aggregate function can be applied to each group.</a:t>
            </a:r>
          </a:p>
          <a:p>
            <a:pPr lvl="1"/>
            <a:r>
              <a:rPr lang="en-US" b="1"/>
              <a:t>[HAVING Clause]</a:t>
            </a:r>
            <a:r>
              <a:rPr lang="en-US"/>
              <a:t> : It selects among the groups defined by the GROUP BY clause.</a:t>
            </a:r>
          </a:p>
          <a:p>
            <a:pPr lvl="1"/>
            <a:r>
              <a:rPr lang="en-US" b="1"/>
              <a:t>[ORDER BY Clause]</a:t>
            </a:r>
            <a:r>
              <a:rPr lang="en-US"/>
              <a:t> : It specifies an order in which to return the rows.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5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79</TotalTime>
  <Words>89</Words>
  <Application>Microsoft Office PowerPoint</Application>
  <PresentationFormat>Custom</PresentationFormat>
  <Paragraphs>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Cambria</vt:lpstr>
      <vt:lpstr>Century Gothic</vt:lpstr>
      <vt:lpstr>Verdana</vt:lpstr>
      <vt:lpstr>Crimson landscape design template</vt:lpstr>
      <vt:lpstr>SQL SELECT</vt:lpstr>
      <vt:lpstr>SQL SELECT</vt:lpstr>
      <vt:lpstr>Optional clauses in SELECT statement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Lập trình sql căn bản</dc:title>
  <dc:creator>Ngoc Toan Bach</dc:creator>
  <cp:lastModifiedBy>Ngoc Toan Bach</cp:lastModifiedBy>
  <cp:revision>79</cp:revision>
  <dcterms:created xsi:type="dcterms:W3CDTF">2018-06-20T00:39:54Z</dcterms:created>
  <dcterms:modified xsi:type="dcterms:W3CDTF">2018-07-07T05:44:18Z</dcterms:modified>
</cp:coreProperties>
</file>