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4" d="100"/>
          <a:sy n="74" d="100"/>
        </p:scale>
        <p:origin x="588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8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AND, OR and NOT Operators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5664198"/>
            <a:ext cx="9220200" cy="11938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81" y="3708933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7F45E-E6E4-442B-BCFC-978E2007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WHERE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7E06EE-B2FC-4524-BBE8-DE5EC12A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 </a:t>
            </a:r>
            <a:r>
              <a:rPr lang="en-US" b="1"/>
              <a:t>WHERE clause</a:t>
            </a:r>
            <a:r>
              <a:rPr lang="en-US"/>
              <a:t> in SQL is a data manipulation language statement.</a:t>
            </a:r>
          </a:p>
          <a:p>
            <a:r>
              <a:rPr lang="en-US"/>
              <a:t>Actually. it filters the records. It returns only those queries which fulfill the specific conditions.</a:t>
            </a:r>
          </a:p>
          <a:p>
            <a:r>
              <a:rPr lang="en-US"/>
              <a:t>WHERE clause is used in SELECT, UPDATE, DELETE statement etc.</a:t>
            </a:r>
          </a:p>
          <a:p>
            <a:pPr marL="548640" lvl="2" indent="0">
              <a:buNone/>
            </a:pPr>
            <a:r>
              <a:rPr lang="en-US" b="1"/>
              <a:t>SELECT</a:t>
            </a:r>
            <a:r>
              <a:rPr lang="en-US"/>
              <a:t> column1, </a:t>
            </a:r>
            <a:r>
              <a:rPr lang="en-US" b="1"/>
              <a:t>column</a:t>
            </a:r>
            <a:r>
              <a:rPr lang="en-US"/>
              <a:t> 2, ... </a:t>
            </a:r>
            <a:r>
              <a:rPr lang="en-US" b="1"/>
              <a:t>column</a:t>
            </a:r>
            <a:r>
              <a:rPr lang="en-US"/>
              <a:t> n  </a:t>
            </a:r>
          </a:p>
          <a:p>
            <a:pPr marL="548640" lvl="2" indent="0">
              <a:buNone/>
            </a:pPr>
            <a:r>
              <a:rPr lang="en-US" b="1"/>
              <a:t>FROM</a:t>
            </a:r>
            <a:r>
              <a:rPr lang="en-US"/>
              <a:t>    table_name  </a:t>
            </a:r>
          </a:p>
          <a:p>
            <a:pPr marL="548640" lvl="2" indent="0">
              <a:buNone/>
            </a:pPr>
            <a:r>
              <a:rPr lang="en-US" b="1"/>
              <a:t>WHERE</a:t>
            </a:r>
            <a:r>
              <a:rPr lang="en-US"/>
              <a:t> [conditions] 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A8B42-5B98-49BB-8656-32AA07E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AND, OR and NOT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1C5AE2-8C19-4C6E-8689-B94A394E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WHERE clause can be combined with AND, OR, and NOT operators.</a:t>
            </a:r>
          </a:p>
          <a:p>
            <a:pPr lvl="1"/>
            <a:r>
              <a:rPr lang="en-US"/>
              <a:t>The AND and OR operators are used to filter records based on more than one condition:</a:t>
            </a:r>
          </a:p>
          <a:p>
            <a:pPr lvl="1"/>
            <a:r>
              <a:rPr lang="en-US"/>
              <a:t>The AND operator displays a record if all the conditions separated by AND is TRUE.</a:t>
            </a:r>
          </a:p>
          <a:p>
            <a:pPr lvl="1"/>
            <a:r>
              <a:rPr lang="en-US"/>
              <a:t>The OR operator displays a record if any of the conditions separated by OR is TRUE.</a:t>
            </a:r>
          </a:p>
          <a:p>
            <a:pPr lvl="1"/>
            <a:r>
              <a:rPr lang="en-US"/>
              <a:t>The NOT operator displays a record if the condition(s) is NOT TRUE.</a:t>
            </a:r>
          </a:p>
        </p:txBody>
      </p:sp>
    </p:spTree>
    <p:extLst>
      <p:ext uri="{BB962C8B-B14F-4D97-AF65-F5344CB8AC3E}">
        <p14:creationId xmlns:p14="http://schemas.microsoft.com/office/powerpoint/2010/main" val="263403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92</TotalTime>
  <Words>111</Words>
  <Application>Microsoft Office PowerPoint</Application>
  <PresentationFormat>Custom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Century Gothic</vt:lpstr>
      <vt:lpstr>Verdana</vt:lpstr>
      <vt:lpstr>Crimson landscape design template</vt:lpstr>
      <vt:lpstr>SQL AND, OR and NOT Operators</vt:lpstr>
      <vt:lpstr>SQL WHERE </vt:lpstr>
      <vt:lpstr>SQL AND, OR and NOT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94</cp:revision>
  <dcterms:created xsi:type="dcterms:W3CDTF">2018-06-20T00:39:54Z</dcterms:created>
  <dcterms:modified xsi:type="dcterms:W3CDTF">2018-07-07T06:24:38Z</dcterms:modified>
</cp:coreProperties>
</file>