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666" y="7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65" y="5664198"/>
            <a:ext cx="9220200" cy="11938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5E34-617F-4733-811E-B4BF58C2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UPDATE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6D30-FF57-4580-AEBB-600917A9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SQL commands (UPDATE and DELETE) are used to modify the data that is already in the database. </a:t>
            </a:r>
          </a:p>
          <a:p>
            <a:r>
              <a:rPr lang="en-US"/>
              <a:t>SQL UPDATE statement is used to change the data of the records held by tables. </a:t>
            </a:r>
          </a:p>
          <a:p>
            <a:r>
              <a:rPr lang="en-US"/>
              <a:t>Which rows is to be update, it is decided by a condition. To specify condition, we use WHERE clause.</a:t>
            </a:r>
          </a:p>
          <a:p>
            <a:r>
              <a:rPr lang="en-US" b="1"/>
              <a:t>UPDATE</a:t>
            </a:r>
            <a:r>
              <a:rPr lang="en-US"/>
              <a:t> table_name </a:t>
            </a:r>
            <a:r>
              <a:rPr lang="en-US" b="1"/>
              <a:t>SET</a:t>
            </a:r>
            <a:r>
              <a:rPr lang="en-US"/>
              <a:t> [column_name1= value1,... column_nameN = valueN] [</a:t>
            </a:r>
            <a:r>
              <a:rPr lang="en-US" b="1"/>
              <a:t>WHERE</a:t>
            </a:r>
            <a:r>
              <a:rPr lang="en-US"/>
              <a:t> condition] 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5F5E-F755-45A8-A83A-04064974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Multiple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432D-F37F-4639-BDA2-311D615C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UPDATE</a:t>
            </a:r>
            <a:r>
              <a:rPr lang="en-US"/>
              <a:t> students  </a:t>
            </a:r>
          </a:p>
          <a:p>
            <a:pPr marL="0" indent="0">
              <a:buNone/>
            </a:pPr>
            <a:r>
              <a:rPr lang="en-US" b="1"/>
              <a:t>SET</a:t>
            </a:r>
            <a:r>
              <a:rPr lang="en-US"/>
              <a:t> User_Name = 'beserious', First_Name = 'Johnny'  </a:t>
            </a:r>
          </a:p>
          <a:p>
            <a:pPr marL="0" indent="0">
              <a:buNone/>
            </a:pPr>
            <a:r>
              <a:rPr lang="en-US" b="1"/>
              <a:t>WHERE</a:t>
            </a:r>
            <a:r>
              <a:rPr lang="en-US"/>
              <a:t> Student_Id = '3' 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264D5-2A84-4F39-9017-314B4934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UPDATE WITH SELECT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30D4D-0B09-4BD5-9FF0-73A510E1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UPDATE</a:t>
            </a:r>
            <a:r>
              <a:rPr lang="en-US"/>
              <a:t> tableDestination  </a:t>
            </a:r>
          </a:p>
          <a:p>
            <a:pPr marL="0" indent="0">
              <a:buNone/>
            </a:pPr>
            <a:r>
              <a:rPr lang="en-US" b="1"/>
              <a:t>SET</a:t>
            </a:r>
            <a:r>
              <a:rPr lang="en-US"/>
              <a:t> tableDestination.col = value  </a:t>
            </a:r>
          </a:p>
          <a:p>
            <a:pPr marL="0" indent="0">
              <a:buNone/>
            </a:pPr>
            <a:r>
              <a:rPr lang="en-US" b="1"/>
              <a:t>WHERE</a:t>
            </a:r>
            <a:r>
              <a:rPr lang="en-US"/>
              <a:t> EXISTS (  </a:t>
            </a:r>
          </a:p>
          <a:p>
            <a:pPr marL="0" indent="0">
              <a:buNone/>
            </a:pPr>
            <a:r>
              <a:rPr lang="en-US" b="1"/>
              <a:t>SELECT</a:t>
            </a:r>
            <a:r>
              <a:rPr lang="en-US"/>
              <a:t> col2.value  </a:t>
            </a:r>
          </a:p>
          <a:p>
            <a:pPr marL="0" indent="0">
              <a:buNone/>
            </a:pPr>
            <a:r>
              <a:rPr lang="en-US" b="1"/>
              <a:t>FROM</a:t>
            </a:r>
            <a:r>
              <a:rPr lang="en-US"/>
              <a:t>  tblSource  </a:t>
            </a:r>
          </a:p>
          <a:p>
            <a:pPr marL="0" indent="0">
              <a:buNone/>
            </a:pPr>
            <a:r>
              <a:rPr lang="en-US" b="1"/>
              <a:t>WHERE</a:t>
            </a:r>
            <a:r>
              <a:rPr lang="en-US"/>
              <a:t> tblSource.join_col = tblDestination. Join_col  </a:t>
            </a:r>
          </a:p>
          <a:p>
            <a:pPr marL="0" indent="0">
              <a:buNone/>
            </a:pPr>
            <a:r>
              <a:rPr lang="en-US"/>
              <a:t>AND  tblSource.</a:t>
            </a:r>
            <a:r>
              <a:rPr lang="en-US" b="1"/>
              <a:t>Constraint</a:t>
            </a:r>
            <a:r>
              <a:rPr lang="en-US"/>
              <a:t> = value) 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1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119</TotalTime>
  <Words>94</Words>
  <Application>Microsoft Office PowerPoint</Application>
  <PresentationFormat>Custom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</vt:lpstr>
      <vt:lpstr>Century Gothic</vt:lpstr>
      <vt:lpstr>Verdana</vt:lpstr>
      <vt:lpstr>Crimson landscape design template</vt:lpstr>
      <vt:lpstr>SQL UPDATE</vt:lpstr>
      <vt:lpstr>SQL UPDATE </vt:lpstr>
      <vt:lpstr>Updating Multiple Fields</vt:lpstr>
      <vt:lpstr>SQL UPDATE WITH SELECT QUERY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116</cp:revision>
  <dcterms:created xsi:type="dcterms:W3CDTF">2018-06-20T00:39:54Z</dcterms:created>
  <dcterms:modified xsi:type="dcterms:W3CDTF">2018-07-06T03:17:28Z</dcterms:modified>
</cp:coreProperties>
</file>