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666" y="60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7/6/2018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7/6/2018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FOREIGN KEY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65" y="5664198"/>
            <a:ext cx="9220200" cy="11938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>
                <a:ln w="9525">
                  <a:solidFill>
                    <a:schemeClr val="bg1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32</a:t>
            </a:r>
            <a:endParaRPr lang="en-US" sz="12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D80D-8E2C-4008-BC0D-E939EDB78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FOREIGN KEY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7DDB-E960-444C-8B59-287D42A6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relational databases, a foreign key is a field or a column that is used to establish a link between two tables.</a:t>
            </a:r>
          </a:p>
          <a:p>
            <a:r>
              <a:rPr lang="en-US"/>
              <a:t>In simple words you can say that, a foreign key in one table used to point primary key in another table.</a:t>
            </a:r>
          </a:p>
        </p:txBody>
      </p:sp>
    </p:spTree>
    <p:extLst>
      <p:ext uri="{BB962C8B-B14F-4D97-AF65-F5344CB8AC3E}">
        <p14:creationId xmlns:p14="http://schemas.microsoft.com/office/powerpoint/2010/main" val="225220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DD53-83F4-4450-A706-886EA404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7D0A6F-0F19-4F29-9305-C3F13EA4A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787990"/>
              </p:ext>
            </p:extLst>
          </p:nvPr>
        </p:nvGraphicFramePr>
        <p:xfrm>
          <a:off x="3351212" y="907774"/>
          <a:ext cx="8277224" cy="2514600"/>
        </p:xfrm>
        <a:graphic>
          <a:graphicData uri="http://schemas.openxmlformats.org/drawingml/2006/table">
            <a:tbl>
              <a:tblPr/>
              <a:tblGrid>
                <a:gridCol w="2069306">
                  <a:extLst>
                    <a:ext uri="{9D8B030D-6E8A-4147-A177-3AD203B41FA5}">
                      <a16:colId xmlns:a16="http://schemas.microsoft.com/office/drawing/2014/main" val="1346030207"/>
                    </a:ext>
                  </a:extLst>
                </a:gridCol>
                <a:gridCol w="2069306">
                  <a:extLst>
                    <a:ext uri="{9D8B030D-6E8A-4147-A177-3AD203B41FA5}">
                      <a16:colId xmlns:a16="http://schemas.microsoft.com/office/drawing/2014/main" val="3085432484"/>
                    </a:ext>
                  </a:extLst>
                </a:gridCol>
                <a:gridCol w="2069306">
                  <a:extLst>
                    <a:ext uri="{9D8B030D-6E8A-4147-A177-3AD203B41FA5}">
                      <a16:colId xmlns:a16="http://schemas.microsoft.com/office/drawing/2014/main" val="2429156384"/>
                    </a:ext>
                  </a:extLst>
                </a:gridCol>
                <a:gridCol w="2069306">
                  <a:extLst>
                    <a:ext uri="{9D8B030D-6E8A-4147-A177-3AD203B41FA5}">
                      <a16:colId xmlns:a16="http://schemas.microsoft.com/office/drawing/2014/main" val="37657453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LastName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FirstName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CITY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3C1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188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MAURYA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AJEET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ALLAHABAD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7879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JAISWAL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RATAN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GHAZIABAD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209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ARORA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SAUMYA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MODINAGAR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9088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5A4D71-53C3-49E3-8C58-9C867A834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46617"/>
              </p:ext>
            </p:extLst>
          </p:nvPr>
        </p:nvGraphicFramePr>
        <p:xfrm>
          <a:off x="1141412" y="3847548"/>
          <a:ext cx="8277225" cy="2667000"/>
        </p:xfrm>
        <a:graphic>
          <a:graphicData uri="http://schemas.openxmlformats.org/drawingml/2006/table">
            <a:tbl>
              <a:tblPr/>
              <a:tblGrid>
                <a:gridCol w="2759075">
                  <a:extLst>
                    <a:ext uri="{9D8B030D-6E8A-4147-A177-3AD203B41FA5}">
                      <a16:colId xmlns:a16="http://schemas.microsoft.com/office/drawing/2014/main" val="1127617294"/>
                    </a:ext>
                  </a:extLst>
                </a:gridCol>
                <a:gridCol w="2759075">
                  <a:extLst>
                    <a:ext uri="{9D8B030D-6E8A-4147-A177-3AD203B41FA5}">
                      <a16:colId xmlns:a16="http://schemas.microsoft.com/office/drawing/2014/main" val="2212707708"/>
                    </a:ext>
                  </a:extLst>
                </a:gridCol>
                <a:gridCol w="2759075">
                  <a:extLst>
                    <a:ext uri="{9D8B030D-6E8A-4147-A177-3AD203B41FA5}">
                      <a16:colId xmlns:a16="http://schemas.microsoft.com/office/drawing/2014/main" val="17254841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OrderNo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S_Id</a:t>
                      </a:r>
                    </a:p>
                  </a:txBody>
                  <a:tcPr marL="114300" marR="114300" marT="114300" marB="114300">
                    <a:lnL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04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C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783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99586465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92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78466588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60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22354846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98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57698656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689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55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8BECD-6758-4719-8EE9-3E30CB8D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CDD70-1BC1-43DF-BDFB-7A6418858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FOREIGN KEY constraint ON CREATE TABLE</a:t>
            </a:r>
          </a:p>
          <a:p>
            <a:r>
              <a:rPr lang="en-US"/>
              <a:t>SQL FOREIGN KEY constraint for ALTER TABLE</a:t>
            </a:r>
          </a:p>
          <a:p>
            <a:r>
              <a:rPr lang="en-US"/>
              <a:t>DROP SYNTAX for FOREIGN KEY COSTRAINT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9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16E93-621E-4433-980B-AD98AD9E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 between primary key and foreign key in SQL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501FD-0577-4A6C-9FC2-36B96AA20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Primary key cannot be null on the other hand foreign key can be null.</a:t>
            </a:r>
          </a:p>
          <a:p>
            <a:r>
              <a:rPr lang="en-US"/>
              <a:t>Primary key is always unique while foreign key can be duplicated.</a:t>
            </a:r>
          </a:p>
          <a:p>
            <a:r>
              <a:rPr lang="en-US"/>
              <a:t>Primary key uniquely identify a record in a table while foreign key is a field in a table that is primary key in another table.</a:t>
            </a:r>
          </a:p>
          <a:p>
            <a:r>
              <a:rPr lang="en-US"/>
              <a:t>There is only one primary key in the table on the other hand we can have more than one foreign key in the table.</a:t>
            </a:r>
          </a:p>
          <a:p>
            <a:r>
              <a:rPr lang="en-US"/>
              <a:t>By default primary key adds a clustered index on the other hand foreign key does not automatically create an index, clustered or non-clustered. </a:t>
            </a:r>
          </a:p>
        </p:txBody>
      </p:sp>
    </p:spTree>
    <p:extLst>
      <p:ext uri="{BB962C8B-B14F-4D97-AF65-F5344CB8AC3E}">
        <p14:creationId xmlns:p14="http://schemas.microsoft.com/office/powerpoint/2010/main" val="124204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150</TotalTime>
  <Words>244</Words>
  <Application>Microsoft Office PowerPoint</Application>
  <PresentationFormat>Custom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Cambria</vt:lpstr>
      <vt:lpstr>Century Gothic</vt:lpstr>
      <vt:lpstr>times new roman</vt:lpstr>
      <vt:lpstr>Verdana</vt:lpstr>
      <vt:lpstr>Verdana</vt:lpstr>
      <vt:lpstr>Crimson landscape design template</vt:lpstr>
      <vt:lpstr>SQL FOREIGN KEY</vt:lpstr>
      <vt:lpstr>SQL FOREIGN KEY </vt:lpstr>
      <vt:lpstr>sample</vt:lpstr>
      <vt:lpstr>sample</vt:lpstr>
      <vt:lpstr>Difference between primary key and foreign key in SQL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150</cp:revision>
  <dcterms:created xsi:type="dcterms:W3CDTF">2018-06-20T00:39:54Z</dcterms:created>
  <dcterms:modified xsi:type="dcterms:W3CDTF">2018-07-06T04:04:09Z</dcterms:modified>
</cp:coreProperties>
</file>