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3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CA23-9D4B-4295-BA5C-59D439C04F4A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8479-5D1F-4E0F-901E-BDE064AE08C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887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CA23-9D4B-4295-BA5C-59D439C04F4A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8479-5D1F-4E0F-901E-BDE064AE0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91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CA23-9D4B-4295-BA5C-59D439C04F4A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8479-5D1F-4E0F-901E-BDE064AE0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5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CA23-9D4B-4295-BA5C-59D439C04F4A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8479-5D1F-4E0F-901E-BDE064AE0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7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CA23-9D4B-4295-BA5C-59D439C04F4A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8479-5D1F-4E0F-901E-BDE064AE08C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6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CA23-9D4B-4295-BA5C-59D439C04F4A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8479-5D1F-4E0F-901E-BDE064AE0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9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CA23-9D4B-4295-BA5C-59D439C04F4A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8479-5D1F-4E0F-901E-BDE064AE0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03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CA23-9D4B-4295-BA5C-59D439C04F4A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8479-5D1F-4E0F-901E-BDE064AE0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45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CA23-9D4B-4295-BA5C-59D439C04F4A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8479-5D1F-4E0F-901E-BDE064AE0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49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EADCA23-9D4B-4295-BA5C-59D439C04F4A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4A8479-5D1F-4E0F-901E-BDE064AE0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3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CA23-9D4B-4295-BA5C-59D439C04F4A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8479-5D1F-4E0F-901E-BDE064AE0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3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EADCA23-9D4B-4295-BA5C-59D439C04F4A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A4A8479-5D1F-4E0F-901E-BDE064AE08C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03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46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5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567363"/>
            <a:ext cx="10058400" cy="35661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400" err="1" smtClean="0"/>
              <a:t>Xây</a:t>
            </a:r>
            <a:r>
              <a:rPr lang="en-US" sz="5400" smtClean="0"/>
              <a:t> </a:t>
            </a:r>
            <a:r>
              <a:rPr lang="en-US" sz="5400" err="1" smtClean="0"/>
              <a:t>dựng</a:t>
            </a:r>
            <a:r>
              <a:rPr lang="en-US" sz="5400" smtClean="0"/>
              <a:t> </a:t>
            </a:r>
            <a:r>
              <a:rPr lang="en-US" sz="5400" err="1" smtClean="0"/>
              <a:t>ứng</a:t>
            </a:r>
            <a:r>
              <a:rPr lang="en-US" sz="5400" smtClean="0"/>
              <a:t> </a:t>
            </a:r>
            <a:r>
              <a:rPr lang="en-US" sz="5400" err="1" smtClean="0"/>
              <a:t>dụng</a:t>
            </a:r>
            <a:r>
              <a:rPr lang="en-US" sz="5400" smtClean="0"/>
              <a:t> Web </a:t>
            </a:r>
            <a:r>
              <a:rPr lang="en-US" sz="5400" err="1" smtClean="0"/>
              <a:t>với</a:t>
            </a:r>
            <a:r>
              <a:rPr lang="en-US" sz="5400" smtClean="0"/>
              <a:t> </a:t>
            </a:r>
            <a:r>
              <a:rPr lang="en-US" sz="6000" smtClean="0">
                <a:latin typeface=".VnBlack" panose="020B7200000000000000" pitchFamily="34" charset="0"/>
              </a:rPr>
              <a:t>ASP.NET Core API + </a:t>
            </a:r>
            <a:r>
              <a:rPr lang="en-US" sz="6000" err="1" smtClean="0">
                <a:latin typeface=".VnBlack" panose="020B7200000000000000" pitchFamily="34" charset="0"/>
              </a:rPr>
              <a:t>IdentityServer</a:t>
            </a:r>
            <a:r>
              <a:rPr lang="en-US" sz="6000" smtClean="0">
                <a:latin typeface=".VnBlack" panose="020B7200000000000000" pitchFamily="34" charset="0"/>
              </a:rPr>
              <a:t> + Angular</a:t>
            </a:r>
            <a:endParaRPr lang="en-US" sz="6000">
              <a:latin typeface=".VnBlack" panose="020B7200000000000000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2394" y="4709378"/>
            <a:ext cx="8183286" cy="1143000"/>
          </a:xfrm>
        </p:spPr>
        <p:txBody>
          <a:bodyPr/>
          <a:lstStyle/>
          <a:p>
            <a:r>
              <a:rPr lang="en-US" smtClean="0"/>
              <a:t>Trainer: Bạch Ngọc </a:t>
            </a:r>
            <a:r>
              <a:rPr lang="en-US" err="1" smtClean="0"/>
              <a:t>toàn</a:t>
            </a:r>
            <a:endParaRPr lang="en-US" smtClean="0"/>
          </a:p>
          <a:p>
            <a:r>
              <a:rPr lang="en-US" smtClean="0"/>
              <a:t>Tedu.com.vn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618" y="4562965"/>
            <a:ext cx="1435826" cy="1435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20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Giới</a:t>
            </a:r>
            <a:r>
              <a:rPr lang="en-US" smtClean="0"/>
              <a:t> </a:t>
            </a:r>
            <a:r>
              <a:rPr lang="en-US" err="1" smtClean="0"/>
              <a:t>thiệu</a:t>
            </a:r>
            <a:r>
              <a:rPr lang="en-US" smtClean="0"/>
              <a:t> </a:t>
            </a:r>
            <a:r>
              <a:rPr lang="en-US" err="1" smtClean="0"/>
              <a:t>khóa</a:t>
            </a:r>
            <a:r>
              <a:rPr lang="en-US" smtClean="0"/>
              <a:t> </a:t>
            </a:r>
            <a:r>
              <a:rPr lang="en-US" err="1" smtClean="0"/>
              <a:t>học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err="1" smtClean="0"/>
              <a:t>Xây</a:t>
            </a:r>
            <a:r>
              <a:rPr lang="en-US" smtClean="0"/>
              <a:t> </a:t>
            </a:r>
            <a:r>
              <a:rPr lang="en-US" err="1" smtClean="0"/>
              <a:t>dựng</a:t>
            </a:r>
            <a:r>
              <a:rPr lang="en-US" smtClean="0"/>
              <a:t> </a:t>
            </a:r>
            <a:r>
              <a:rPr lang="en-US" err="1" smtClean="0"/>
              <a:t>một</a:t>
            </a:r>
            <a:r>
              <a:rPr lang="en-US" smtClean="0"/>
              <a:t> </a:t>
            </a:r>
            <a:r>
              <a:rPr lang="en-US" err="1" smtClean="0"/>
              <a:t>dự</a:t>
            </a:r>
            <a:r>
              <a:rPr lang="en-US" smtClean="0"/>
              <a:t> </a:t>
            </a:r>
            <a:r>
              <a:rPr lang="en-US" err="1" smtClean="0"/>
              <a:t>án</a:t>
            </a:r>
            <a:r>
              <a:rPr lang="en-US" smtClean="0"/>
              <a:t> </a:t>
            </a:r>
            <a:r>
              <a:rPr lang="en-US" err="1" smtClean="0"/>
              <a:t>thật</a:t>
            </a:r>
            <a:r>
              <a:rPr lang="en-US" smtClean="0"/>
              <a:t> </a:t>
            </a:r>
            <a:r>
              <a:rPr lang="en-US" err="1" smtClean="0"/>
              <a:t>phục</a:t>
            </a:r>
            <a:r>
              <a:rPr lang="en-US" smtClean="0"/>
              <a:t> </a:t>
            </a:r>
            <a:r>
              <a:rPr lang="en-US" err="1" smtClean="0"/>
              <a:t>vụ</a:t>
            </a:r>
            <a:r>
              <a:rPr lang="en-US" smtClean="0"/>
              <a:t> </a:t>
            </a:r>
            <a:r>
              <a:rPr lang="en-US" err="1" smtClean="0"/>
              <a:t>cho</a:t>
            </a:r>
            <a:r>
              <a:rPr lang="en-US" smtClean="0"/>
              <a:t> TEDU</a:t>
            </a:r>
          </a:p>
          <a:p>
            <a:pPr marL="457200" indent="-457200">
              <a:buFont typeface="+mj-lt"/>
              <a:buAutoNum type="arabicPeriod"/>
            </a:pPr>
            <a:r>
              <a:rPr lang="en-US" err="1" smtClean="0"/>
              <a:t>Đề</a:t>
            </a:r>
            <a:r>
              <a:rPr lang="en-US" smtClean="0"/>
              <a:t> </a:t>
            </a:r>
            <a:r>
              <a:rPr lang="en-US" err="1" smtClean="0"/>
              <a:t>tài</a:t>
            </a:r>
            <a:r>
              <a:rPr lang="en-US" smtClean="0"/>
              <a:t> </a:t>
            </a:r>
            <a:r>
              <a:rPr lang="en-US" err="1" smtClean="0"/>
              <a:t>sẽ</a:t>
            </a:r>
            <a:r>
              <a:rPr lang="en-US" smtClean="0"/>
              <a:t> </a:t>
            </a:r>
            <a:r>
              <a:rPr lang="en-US" err="1" smtClean="0"/>
              <a:t>là</a:t>
            </a:r>
            <a:r>
              <a:rPr lang="en-US" smtClean="0"/>
              <a:t> </a:t>
            </a:r>
            <a:r>
              <a:rPr lang="en-US" err="1" smtClean="0"/>
              <a:t>xây</a:t>
            </a:r>
            <a:r>
              <a:rPr lang="en-US" smtClean="0"/>
              <a:t> </a:t>
            </a:r>
            <a:r>
              <a:rPr lang="en-US" err="1" smtClean="0"/>
              <a:t>dựng</a:t>
            </a:r>
            <a:r>
              <a:rPr lang="en-US" smtClean="0"/>
              <a:t> </a:t>
            </a:r>
            <a:r>
              <a:rPr lang="en-US" err="1" smtClean="0"/>
              <a:t>ứng</a:t>
            </a:r>
            <a:r>
              <a:rPr lang="en-US" smtClean="0"/>
              <a:t> </a:t>
            </a:r>
            <a:r>
              <a:rPr lang="en-US" err="1" smtClean="0"/>
              <a:t>dụng</a:t>
            </a:r>
            <a:r>
              <a:rPr lang="en-US" smtClean="0"/>
              <a:t> </a:t>
            </a:r>
            <a:r>
              <a:rPr lang="en-US" err="1" smtClean="0"/>
              <a:t>KnowledgeSpace</a:t>
            </a:r>
            <a:r>
              <a:rPr lang="en-US" smtClean="0"/>
              <a:t> </a:t>
            </a:r>
            <a:r>
              <a:rPr lang="en-US" err="1" smtClean="0"/>
              <a:t>cho</a:t>
            </a:r>
            <a:r>
              <a:rPr lang="en-US" smtClean="0"/>
              <a:t> </a:t>
            </a:r>
            <a:r>
              <a:rPr lang="en-US" err="1" smtClean="0"/>
              <a:t>cộng</a:t>
            </a:r>
            <a:r>
              <a:rPr lang="en-US" smtClean="0"/>
              <a:t> </a:t>
            </a:r>
            <a:r>
              <a:rPr lang="en-US" err="1" smtClean="0"/>
              <a:t>đồng</a:t>
            </a:r>
            <a:r>
              <a:rPr lang="en-US" smtClean="0"/>
              <a:t> </a:t>
            </a:r>
            <a:r>
              <a:rPr lang="en-US" err="1" smtClean="0"/>
              <a:t>với</a:t>
            </a:r>
            <a:r>
              <a:rPr lang="en-US" smtClean="0"/>
              <a:t> </a:t>
            </a:r>
            <a:r>
              <a:rPr lang="en-US" err="1" smtClean="0"/>
              <a:t>chức</a:t>
            </a:r>
            <a:r>
              <a:rPr lang="en-US" smtClean="0"/>
              <a:t> </a:t>
            </a:r>
            <a:r>
              <a:rPr lang="en-US" err="1" smtClean="0"/>
              <a:t>năng</a:t>
            </a:r>
            <a:r>
              <a:rPr lang="en-US" smtClean="0"/>
              <a:t> </a:t>
            </a:r>
            <a:r>
              <a:rPr lang="en-US" err="1" smtClean="0"/>
              <a:t>chính</a:t>
            </a:r>
            <a:r>
              <a:rPr lang="en-US" smtClean="0"/>
              <a:t> </a:t>
            </a:r>
            <a:r>
              <a:rPr lang="en-US" err="1" smtClean="0"/>
              <a:t>là</a:t>
            </a:r>
            <a:r>
              <a:rPr lang="en-US" smtClean="0"/>
              <a:t> </a:t>
            </a:r>
            <a:r>
              <a:rPr lang="en-US" err="1" smtClean="0"/>
              <a:t>cho</a:t>
            </a:r>
            <a:r>
              <a:rPr lang="en-US" smtClean="0"/>
              <a:t> </a:t>
            </a:r>
            <a:r>
              <a:rPr lang="en-US" err="1" smtClean="0"/>
              <a:t>phép</a:t>
            </a:r>
            <a:r>
              <a:rPr lang="en-US" smtClean="0"/>
              <a:t> </a:t>
            </a:r>
            <a:r>
              <a:rPr lang="en-US" err="1" smtClean="0"/>
              <a:t>cộng</a:t>
            </a:r>
            <a:r>
              <a:rPr lang="en-US" smtClean="0"/>
              <a:t> </a:t>
            </a:r>
            <a:r>
              <a:rPr lang="en-US" err="1" smtClean="0"/>
              <a:t>đồng</a:t>
            </a:r>
            <a:r>
              <a:rPr lang="en-US" smtClean="0"/>
              <a:t> </a:t>
            </a:r>
            <a:r>
              <a:rPr lang="en-US" err="1" smtClean="0"/>
              <a:t>có</a:t>
            </a:r>
            <a:r>
              <a:rPr lang="en-US" smtClean="0"/>
              <a:t> </a:t>
            </a:r>
            <a:r>
              <a:rPr lang="en-US" err="1" smtClean="0"/>
              <a:t>thể</a:t>
            </a:r>
            <a:r>
              <a:rPr lang="en-US" smtClean="0"/>
              <a:t> </a:t>
            </a:r>
            <a:r>
              <a:rPr lang="en-US" err="1" smtClean="0"/>
              <a:t>đăng</a:t>
            </a:r>
            <a:r>
              <a:rPr lang="en-US" smtClean="0"/>
              <a:t> </a:t>
            </a:r>
            <a:r>
              <a:rPr lang="en-US" err="1" smtClean="0"/>
              <a:t>các</a:t>
            </a:r>
            <a:r>
              <a:rPr lang="en-US" smtClean="0"/>
              <a:t> </a:t>
            </a:r>
            <a:r>
              <a:rPr lang="en-US" err="1" smtClean="0"/>
              <a:t>vấn</a:t>
            </a:r>
            <a:r>
              <a:rPr lang="en-US" smtClean="0"/>
              <a:t> </a:t>
            </a:r>
            <a:r>
              <a:rPr lang="en-US" err="1" smtClean="0"/>
              <a:t>đề</a:t>
            </a:r>
            <a:r>
              <a:rPr lang="en-US" smtClean="0"/>
              <a:t> </a:t>
            </a:r>
            <a:r>
              <a:rPr lang="en-US" err="1" smtClean="0"/>
              <a:t>và</a:t>
            </a:r>
            <a:r>
              <a:rPr lang="en-US" smtClean="0"/>
              <a:t> </a:t>
            </a:r>
            <a:r>
              <a:rPr lang="en-US" err="1" smtClean="0"/>
              <a:t>giải</a:t>
            </a:r>
            <a:r>
              <a:rPr lang="en-US" smtClean="0"/>
              <a:t> </a:t>
            </a:r>
            <a:r>
              <a:rPr lang="en-US" err="1" smtClean="0"/>
              <a:t>pháp</a:t>
            </a:r>
            <a:r>
              <a:rPr lang="en-US" smtClean="0"/>
              <a:t> </a:t>
            </a:r>
            <a:r>
              <a:rPr lang="en-US" err="1" smtClean="0"/>
              <a:t>lên</a:t>
            </a:r>
            <a:r>
              <a:rPr lang="en-US" smtClean="0"/>
              <a:t> chia </a:t>
            </a:r>
            <a:r>
              <a:rPr lang="en-US" err="1" smtClean="0"/>
              <a:t>sẻ</a:t>
            </a:r>
            <a:r>
              <a:rPr lang="en-US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err="1" smtClean="0"/>
              <a:t>Khóa</a:t>
            </a:r>
            <a:r>
              <a:rPr lang="en-US" smtClean="0"/>
              <a:t> </a:t>
            </a:r>
            <a:r>
              <a:rPr lang="en-US" err="1" smtClean="0"/>
              <a:t>học</a:t>
            </a:r>
            <a:r>
              <a:rPr lang="en-US" smtClean="0"/>
              <a:t> </a:t>
            </a:r>
            <a:r>
              <a:rPr lang="en-US" err="1" smtClean="0"/>
              <a:t>sẽ</a:t>
            </a:r>
            <a:r>
              <a:rPr lang="en-US" smtClean="0"/>
              <a:t> </a:t>
            </a:r>
            <a:r>
              <a:rPr lang="en-US" err="1" smtClean="0"/>
              <a:t>bao</a:t>
            </a:r>
            <a:r>
              <a:rPr lang="en-US" smtClean="0"/>
              <a:t> </a:t>
            </a:r>
            <a:r>
              <a:rPr lang="en-US" err="1" smtClean="0"/>
              <a:t>gồm</a:t>
            </a:r>
            <a:r>
              <a:rPr lang="en-US" smtClean="0"/>
              <a:t> </a:t>
            </a:r>
            <a:r>
              <a:rPr lang="en-US" err="1" smtClean="0"/>
              <a:t>phần</a:t>
            </a:r>
            <a:r>
              <a:rPr lang="en-US" smtClean="0"/>
              <a:t> Backend REST API, Angular </a:t>
            </a:r>
            <a:r>
              <a:rPr lang="en-US" err="1" smtClean="0"/>
              <a:t>làm</a:t>
            </a:r>
            <a:r>
              <a:rPr lang="en-US" smtClean="0"/>
              <a:t> Admin </a:t>
            </a:r>
            <a:r>
              <a:rPr lang="en-US" err="1" smtClean="0"/>
              <a:t>và</a:t>
            </a:r>
            <a:r>
              <a:rPr lang="en-US" smtClean="0"/>
              <a:t> ASP.NET MVC </a:t>
            </a:r>
            <a:r>
              <a:rPr lang="en-US" err="1" smtClean="0"/>
              <a:t>Làm</a:t>
            </a:r>
            <a:r>
              <a:rPr lang="en-US" smtClean="0"/>
              <a:t> portal.</a:t>
            </a:r>
          </a:p>
          <a:p>
            <a:pPr marL="457200" indent="-457200">
              <a:buFont typeface="+mj-lt"/>
              <a:buAutoNum type="arabicPeriod"/>
            </a:pPr>
            <a:r>
              <a:rPr lang="en-US" err="1" smtClean="0"/>
              <a:t>Có</a:t>
            </a:r>
            <a:r>
              <a:rPr lang="en-US" smtClean="0"/>
              <a:t> </a:t>
            </a:r>
            <a:r>
              <a:rPr lang="en-US" err="1" smtClean="0"/>
              <a:t>bổ</a:t>
            </a:r>
            <a:r>
              <a:rPr lang="en-US" smtClean="0"/>
              <a:t> sung Unit test </a:t>
            </a:r>
            <a:r>
              <a:rPr lang="en-US" err="1" smtClean="0"/>
              <a:t>cho</a:t>
            </a:r>
            <a:r>
              <a:rPr lang="en-US" smtClean="0"/>
              <a:t> </a:t>
            </a:r>
            <a:r>
              <a:rPr lang="en-US" err="1" smtClean="0"/>
              <a:t>các</a:t>
            </a:r>
            <a:r>
              <a:rPr lang="en-US" smtClean="0"/>
              <a:t> </a:t>
            </a:r>
            <a:r>
              <a:rPr lang="en-US" err="1" smtClean="0"/>
              <a:t>tính</a:t>
            </a:r>
            <a:r>
              <a:rPr lang="en-US" smtClean="0"/>
              <a:t> </a:t>
            </a:r>
            <a:r>
              <a:rPr lang="en-US" err="1" smtClean="0"/>
              <a:t>năng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0380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Công </a:t>
            </a:r>
            <a:r>
              <a:rPr lang="en-US" err="1" smtClean="0"/>
              <a:t>nghệ</a:t>
            </a:r>
            <a:r>
              <a:rPr lang="en-US" smtClean="0"/>
              <a:t> </a:t>
            </a:r>
            <a:r>
              <a:rPr lang="en-US" err="1" smtClean="0"/>
              <a:t>sử</a:t>
            </a:r>
            <a:r>
              <a:rPr lang="en-US" smtClean="0"/>
              <a:t> </a:t>
            </a:r>
            <a:r>
              <a:rPr lang="en-US" err="1" smtClean="0"/>
              <a:t>dụng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mtClean="0"/>
              <a:t>ASP.NET Core API 3.1 </a:t>
            </a:r>
            <a:r>
              <a:rPr lang="en-US" err="1" smtClean="0"/>
              <a:t>mới</a:t>
            </a:r>
            <a:r>
              <a:rPr lang="en-US" smtClean="0"/>
              <a:t> </a:t>
            </a:r>
            <a:r>
              <a:rPr lang="en-US" err="1" smtClean="0"/>
              <a:t>nhất</a:t>
            </a:r>
            <a:endParaRPr lang="en-US" smtClean="0"/>
          </a:p>
          <a:p>
            <a:pPr marL="457200" indent="-457200">
              <a:buFont typeface="+mj-lt"/>
              <a:buAutoNum type="arabicPeriod"/>
            </a:pPr>
            <a:r>
              <a:rPr lang="en-US" smtClean="0"/>
              <a:t>Angular 8</a:t>
            </a:r>
          </a:p>
          <a:p>
            <a:pPr marL="457200" indent="-457200">
              <a:buFont typeface="+mj-lt"/>
              <a:buAutoNum type="arabicPeriod"/>
            </a:pPr>
            <a:r>
              <a:rPr lang="en-US" err="1" smtClean="0"/>
              <a:t>IdentityServer</a:t>
            </a:r>
            <a:r>
              <a:rPr lang="en-US" smtClean="0"/>
              <a:t> 4</a:t>
            </a:r>
          </a:p>
          <a:p>
            <a:pPr marL="457200" indent="-457200">
              <a:buFont typeface="+mj-lt"/>
              <a:buAutoNum type="arabicPeriod"/>
            </a:pPr>
            <a:r>
              <a:rPr lang="en-US" smtClean="0"/>
              <a:t>SQL Server</a:t>
            </a:r>
          </a:p>
          <a:p>
            <a:pPr marL="457200" indent="-457200">
              <a:buFont typeface="+mj-lt"/>
              <a:buAutoNum type="arabicPeriod"/>
            </a:pPr>
            <a:r>
              <a:rPr lang="en-US" err="1" smtClean="0"/>
              <a:t>Git</a:t>
            </a:r>
            <a:endParaRPr lang="en-US"/>
          </a:p>
          <a:p>
            <a:pPr marL="457200" indent="-457200">
              <a:buFont typeface="+mj-lt"/>
              <a:buAutoNum type="arabicPeriod"/>
            </a:pPr>
            <a:r>
              <a:rPr lang="en-US" smtClean="0"/>
              <a:t>ASP.NET MVC</a:t>
            </a:r>
          </a:p>
          <a:p>
            <a:pPr marL="457200" indent="-457200">
              <a:buFont typeface="+mj-lt"/>
              <a:buAutoNum type="arabicPeriod"/>
            </a:pPr>
            <a:r>
              <a:rPr lang="en-US" smtClean="0"/>
              <a:t>Visual Studio 2019</a:t>
            </a:r>
          </a:p>
          <a:p>
            <a:pPr marL="457200" indent="-457200">
              <a:buFont typeface="+mj-lt"/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3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Dành</a:t>
            </a:r>
            <a:r>
              <a:rPr lang="en-US" smtClean="0"/>
              <a:t> </a:t>
            </a:r>
            <a:r>
              <a:rPr lang="en-US" err="1" smtClean="0"/>
              <a:t>cho</a:t>
            </a:r>
            <a:r>
              <a:rPr lang="en-US" smtClean="0"/>
              <a:t> </a:t>
            </a:r>
            <a:r>
              <a:rPr lang="en-US" err="1" smtClean="0"/>
              <a:t>ai</a:t>
            </a:r>
            <a:r>
              <a:rPr lang="en-US" smtClean="0"/>
              <a:t> </a:t>
            </a:r>
            <a:r>
              <a:rPr lang="en-US" err="1" smtClean="0"/>
              <a:t>và</a:t>
            </a:r>
            <a:r>
              <a:rPr lang="en-US" smtClean="0"/>
              <a:t> </a:t>
            </a:r>
            <a:r>
              <a:rPr lang="en-US" err="1" smtClean="0"/>
              <a:t>sẽ</a:t>
            </a:r>
            <a:r>
              <a:rPr lang="en-US" smtClean="0"/>
              <a:t> </a:t>
            </a:r>
            <a:r>
              <a:rPr lang="en-US" err="1" smtClean="0"/>
              <a:t>đạt</a:t>
            </a:r>
            <a:r>
              <a:rPr lang="en-US" smtClean="0"/>
              <a:t> </a:t>
            </a:r>
            <a:r>
              <a:rPr lang="en-US" err="1" smtClean="0"/>
              <a:t>được</a:t>
            </a:r>
            <a:r>
              <a:rPr lang="en-US" smtClean="0"/>
              <a:t> </a:t>
            </a:r>
            <a:r>
              <a:rPr lang="en-US" err="1" smtClean="0"/>
              <a:t>gì</a:t>
            </a:r>
            <a:r>
              <a:rPr lang="en-US" smtClean="0"/>
              <a:t>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err="1" smtClean="0"/>
              <a:t>Dành</a:t>
            </a:r>
            <a:r>
              <a:rPr lang="en-US" smtClean="0"/>
              <a:t> </a:t>
            </a:r>
            <a:r>
              <a:rPr lang="en-US" err="1" smtClean="0"/>
              <a:t>cho</a:t>
            </a:r>
            <a:r>
              <a:rPr lang="en-US" smtClean="0"/>
              <a:t> </a:t>
            </a:r>
            <a:r>
              <a:rPr lang="en-US" err="1" smtClean="0"/>
              <a:t>các</a:t>
            </a:r>
            <a:r>
              <a:rPr lang="en-US" smtClean="0"/>
              <a:t> </a:t>
            </a:r>
            <a:r>
              <a:rPr lang="en-US" err="1" smtClean="0"/>
              <a:t>bạn</a:t>
            </a:r>
            <a:r>
              <a:rPr lang="en-US" smtClean="0"/>
              <a:t> </a:t>
            </a:r>
            <a:r>
              <a:rPr lang="en-US" err="1" smtClean="0"/>
              <a:t>từ</a:t>
            </a:r>
            <a:r>
              <a:rPr lang="en-US" smtClean="0"/>
              <a:t> </a:t>
            </a:r>
            <a:r>
              <a:rPr lang="en-US" err="1" smtClean="0"/>
              <a:t>sinh</a:t>
            </a:r>
            <a:r>
              <a:rPr lang="en-US" smtClean="0"/>
              <a:t> </a:t>
            </a:r>
            <a:r>
              <a:rPr lang="en-US" err="1" smtClean="0"/>
              <a:t>viên</a:t>
            </a:r>
            <a:r>
              <a:rPr lang="en-US" smtClean="0"/>
              <a:t> </a:t>
            </a:r>
            <a:r>
              <a:rPr lang="en-US" err="1" smtClean="0"/>
              <a:t>cho</a:t>
            </a:r>
            <a:r>
              <a:rPr lang="en-US" smtClean="0"/>
              <a:t> </a:t>
            </a:r>
            <a:r>
              <a:rPr lang="en-US" err="1" smtClean="0"/>
              <a:t>đến</a:t>
            </a:r>
            <a:r>
              <a:rPr lang="en-US" smtClean="0"/>
              <a:t> </a:t>
            </a:r>
            <a:r>
              <a:rPr lang="en-US" err="1" smtClean="0"/>
              <a:t>các</a:t>
            </a:r>
            <a:r>
              <a:rPr lang="en-US" smtClean="0"/>
              <a:t> </a:t>
            </a:r>
            <a:r>
              <a:rPr lang="en-US" err="1" smtClean="0"/>
              <a:t>bạn</a:t>
            </a:r>
            <a:r>
              <a:rPr lang="en-US" smtClean="0"/>
              <a:t> </a:t>
            </a:r>
            <a:r>
              <a:rPr lang="en-US" err="1" smtClean="0"/>
              <a:t>đang</a:t>
            </a:r>
            <a:r>
              <a:rPr lang="en-US" smtClean="0"/>
              <a:t> </a:t>
            </a:r>
            <a:r>
              <a:rPr lang="en-US" err="1" smtClean="0"/>
              <a:t>đi</a:t>
            </a:r>
            <a:r>
              <a:rPr lang="en-US" smtClean="0"/>
              <a:t> </a:t>
            </a:r>
            <a:r>
              <a:rPr lang="en-US" err="1" smtClean="0"/>
              <a:t>làm</a:t>
            </a:r>
            <a:r>
              <a:rPr lang="en-US" smtClean="0"/>
              <a:t> </a:t>
            </a:r>
            <a:r>
              <a:rPr lang="en-US" err="1" smtClean="0"/>
              <a:t>muốn</a:t>
            </a:r>
            <a:r>
              <a:rPr lang="en-US" smtClean="0"/>
              <a:t> </a:t>
            </a:r>
            <a:r>
              <a:rPr lang="en-US" err="1" smtClean="0"/>
              <a:t>nâng</a:t>
            </a:r>
            <a:r>
              <a:rPr lang="en-US" smtClean="0"/>
              <a:t> </a:t>
            </a:r>
            <a:r>
              <a:rPr lang="en-US" err="1" smtClean="0"/>
              <a:t>cao</a:t>
            </a:r>
            <a:r>
              <a:rPr lang="en-US"/>
              <a:t> </a:t>
            </a:r>
            <a:r>
              <a:rPr lang="en-US" err="1" smtClean="0"/>
              <a:t>trình</a:t>
            </a:r>
            <a:r>
              <a:rPr lang="en-US" smtClean="0"/>
              <a:t> </a:t>
            </a:r>
            <a:r>
              <a:rPr lang="en-US" err="1" smtClean="0"/>
              <a:t>độ</a:t>
            </a:r>
            <a:r>
              <a:rPr lang="en-US" smtClean="0"/>
              <a:t> code qua </a:t>
            </a:r>
            <a:r>
              <a:rPr lang="en-US" err="1" smtClean="0"/>
              <a:t>dự</a:t>
            </a:r>
            <a:r>
              <a:rPr lang="en-US" smtClean="0"/>
              <a:t> </a:t>
            </a:r>
            <a:r>
              <a:rPr lang="en-US" err="1" smtClean="0"/>
              <a:t>án</a:t>
            </a:r>
            <a:r>
              <a:rPr lang="en-US" smtClean="0"/>
              <a:t> </a:t>
            </a:r>
            <a:r>
              <a:rPr lang="en-US" err="1" smtClean="0"/>
              <a:t>thực</a:t>
            </a:r>
            <a:r>
              <a:rPr lang="en-US" smtClean="0"/>
              <a:t> </a:t>
            </a:r>
            <a:r>
              <a:rPr lang="en-US" err="1" smtClean="0"/>
              <a:t>tế</a:t>
            </a:r>
            <a:r>
              <a:rPr lang="en-US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err="1" smtClean="0"/>
              <a:t>Các</a:t>
            </a:r>
            <a:r>
              <a:rPr lang="en-US" smtClean="0"/>
              <a:t> </a:t>
            </a:r>
            <a:r>
              <a:rPr lang="en-US" err="1" smtClean="0"/>
              <a:t>bạn</a:t>
            </a:r>
            <a:r>
              <a:rPr lang="en-US" smtClean="0"/>
              <a:t> </a:t>
            </a:r>
            <a:r>
              <a:rPr lang="en-US" err="1" smtClean="0"/>
              <a:t>sẽ</a:t>
            </a:r>
            <a:r>
              <a:rPr lang="en-US" smtClean="0"/>
              <a:t> </a:t>
            </a:r>
            <a:r>
              <a:rPr lang="en-US" err="1" smtClean="0"/>
              <a:t>đạt</a:t>
            </a:r>
            <a:r>
              <a:rPr lang="en-US" smtClean="0"/>
              <a:t> </a:t>
            </a:r>
            <a:r>
              <a:rPr lang="en-US" err="1" smtClean="0"/>
              <a:t>được</a:t>
            </a:r>
            <a:r>
              <a:rPr lang="en-US" smtClean="0"/>
              <a:t> </a:t>
            </a:r>
            <a:r>
              <a:rPr lang="en-US" err="1" smtClean="0"/>
              <a:t>các</a:t>
            </a:r>
            <a:r>
              <a:rPr lang="en-US" smtClean="0"/>
              <a:t> </a:t>
            </a:r>
            <a:r>
              <a:rPr lang="en-US" err="1" smtClean="0"/>
              <a:t>kỹ</a:t>
            </a:r>
            <a:r>
              <a:rPr lang="en-US" smtClean="0"/>
              <a:t> </a:t>
            </a:r>
            <a:r>
              <a:rPr lang="en-US" err="1" smtClean="0"/>
              <a:t>năng</a:t>
            </a:r>
            <a:r>
              <a:rPr lang="en-US" smtClean="0"/>
              <a:t> </a:t>
            </a:r>
            <a:r>
              <a:rPr lang="en-US" err="1" smtClean="0"/>
              <a:t>fullstack</a:t>
            </a:r>
            <a:r>
              <a:rPr lang="en-US" smtClean="0"/>
              <a:t> </a:t>
            </a:r>
            <a:r>
              <a:rPr lang="en-US" err="1" smtClean="0"/>
              <a:t>tư</a:t>
            </a:r>
            <a:r>
              <a:rPr lang="en-US" smtClean="0"/>
              <a:t> backend </a:t>
            </a:r>
            <a:r>
              <a:rPr lang="en-US" err="1" smtClean="0"/>
              <a:t>đến</a:t>
            </a:r>
            <a:r>
              <a:rPr lang="en-US" smtClean="0"/>
              <a:t> frontend.</a:t>
            </a:r>
          </a:p>
          <a:p>
            <a:pPr marL="457200" indent="-457200">
              <a:buFont typeface="+mj-lt"/>
              <a:buAutoNum type="arabicPeriod"/>
            </a:pPr>
            <a:r>
              <a:rPr lang="en-US" smtClean="0"/>
              <a:t>Code </a:t>
            </a:r>
            <a:r>
              <a:rPr lang="en-US" err="1" smtClean="0"/>
              <a:t>tối</a:t>
            </a:r>
            <a:r>
              <a:rPr lang="en-US" smtClean="0"/>
              <a:t> </a:t>
            </a:r>
            <a:r>
              <a:rPr lang="en-US" err="1" smtClean="0"/>
              <a:t>ưu</a:t>
            </a:r>
            <a:r>
              <a:rPr lang="en-US" smtClean="0"/>
              <a:t> </a:t>
            </a:r>
            <a:r>
              <a:rPr lang="en-US" err="1" smtClean="0"/>
              <a:t>và</a:t>
            </a:r>
            <a:r>
              <a:rPr lang="en-US" smtClean="0"/>
              <a:t> </a:t>
            </a:r>
            <a:r>
              <a:rPr lang="en-US" err="1" smtClean="0"/>
              <a:t>chuẩn</a:t>
            </a:r>
            <a:r>
              <a:rPr lang="en-US" smtClean="0"/>
              <a:t> code </a:t>
            </a:r>
            <a:r>
              <a:rPr lang="en-US" err="1" smtClean="0"/>
              <a:t>sạch</a:t>
            </a:r>
            <a:r>
              <a:rPr lang="en-US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err="1" smtClean="0"/>
              <a:t>Cấu</a:t>
            </a:r>
            <a:r>
              <a:rPr lang="en-US" smtClean="0"/>
              <a:t> </a:t>
            </a:r>
            <a:r>
              <a:rPr lang="en-US" err="1" smtClean="0"/>
              <a:t>trúc</a:t>
            </a:r>
            <a:r>
              <a:rPr lang="en-US" smtClean="0"/>
              <a:t> </a:t>
            </a:r>
            <a:r>
              <a:rPr lang="en-US" err="1" smtClean="0"/>
              <a:t>tối</a:t>
            </a:r>
            <a:r>
              <a:rPr lang="en-US" smtClean="0"/>
              <a:t> </a:t>
            </a:r>
            <a:r>
              <a:rPr lang="en-US" err="1" smtClean="0"/>
              <a:t>giản</a:t>
            </a:r>
            <a:r>
              <a:rPr lang="en-US" smtClean="0"/>
              <a:t> </a:t>
            </a:r>
            <a:r>
              <a:rPr lang="en-US" err="1" smtClean="0"/>
              <a:t>dễ</a:t>
            </a:r>
            <a:r>
              <a:rPr lang="en-US" smtClean="0"/>
              <a:t> </a:t>
            </a:r>
            <a:r>
              <a:rPr lang="en-US" err="1" smtClean="0"/>
              <a:t>hiểu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866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Ngày</a:t>
            </a:r>
            <a:r>
              <a:rPr lang="en-US" smtClean="0"/>
              <a:t> </a:t>
            </a:r>
            <a:r>
              <a:rPr lang="en-US" err="1" smtClean="0"/>
              <a:t>phát</a:t>
            </a:r>
            <a:r>
              <a:rPr lang="en-US" smtClean="0"/>
              <a:t> </a:t>
            </a:r>
            <a:r>
              <a:rPr lang="en-US" err="1" smtClean="0"/>
              <a:t>hành</a:t>
            </a:r>
            <a:r>
              <a:rPr lang="en-US" smtClean="0"/>
              <a:t> </a:t>
            </a:r>
            <a:r>
              <a:rPr lang="en-US" err="1" smtClean="0"/>
              <a:t>dự</a:t>
            </a:r>
            <a:r>
              <a:rPr lang="en-US" smtClean="0"/>
              <a:t> </a:t>
            </a:r>
            <a:r>
              <a:rPr lang="en-US" err="1" smtClean="0"/>
              <a:t>kiến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err="1" smtClean="0"/>
              <a:t>Dự</a:t>
            </a:r>
            <a:r>
              <a:rPr lang="en-US" smtClean="0"/>
              <a:t> </a:t>
            </a:r>
            <a:r>
              <a:rPr lang="en-US" err="1" smtClean="0"/>
              <a:t>kiến</a:t>
            </a:r>
            <a:r>
              <a:rPr lang="en-US" smtClean="0"/>
              <a:t> </a:t>
            </a:r>
            <a:r>
              <a:rPr lang="en-US" err="1" smtClean="0"/>
              <a:t>phát</a:t>
            </a:r>
            <a:r>
              <a:rPr lang="en-US" smtClean="0"/>
              <a:t> </a:t>
            </a:r>
            <a:r>
              <a:rPr lang="en-US" err="1" smtClean="0"/>
              <a:t>hành</a:t>
            </a:r>
            <a:r>
              <a:rPr lang="en-US" smtClean="0"/>
              <a:t>: 15/4/2020</a:t>
            </a:r>
          </a:p>
          <a:p>
            <a:r>
              <a:rPr lang="en-US" err="1" smtClean="0"/>
              <a:t>Tại</a:t>
            </a:r>
            <a:r>
              <a:rPr lang="en-US" smtClean="0"/>
              <a:t> TEDU.COM.VN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7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</TotalTime>
  <Words>193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.VnBlack</vt:lpstr>
      <vt:lpstr>Calibri</vt:lpstr>
      <vt:lpstr>Calibri Light</vt:lpstr>
      <vt:lpstr>Retrospect</vt:lpstr>
      <vt:lpstr>Xây dựng ứng dụng Web với ASP.NET Core API + IdentityServer + Angular</vt:lpstr>
      <vt:lpstr>Giới thiệu khóa học</vt:lpstr>
      <vt:lpstr>Công nghệ sử dụng</vt:lpstr>
      <vt:lpstr>Dành cho ai và sẽ đạt được gì?</vt:lpstr>
      <vt:lpstr>Ngày phát hành dự kiến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Xây dựng ứng dụng Web với ASP.NET Core API + IdentityServer + Angular</dc:title>
  <dc:creator>Admin</dc:creator>
  <cp:lastModifiedBy>Admin</cp:lastModifiedBy>
  <cp:revision>14</cp:revision>
  <dcterms:created xsi:type="dcterms:W3CDTF">2020-03-18T14:39:31Z</dcterms:created>
  <dcterms:modified xsi:type="dcterms:W3CDTF">2020-03-19T00:28:32Z</dcterms:modified>
</cp:coreProperties>
</file>