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4"/>
  </p:sldMasterIdLst>
  <p:notesMasterIdLst>
    <p:notesMasterId r:id="rId9"/>
  </p:notesMasterIdLst>
  <p:handoutMasterIdLst>
    <p:handoutMasterId r:id="rId10"/>
  </p:handoutMasterIdLst>
  <p:sldIdLst>
    <p:sldId id="267" r:id="rId5"/>
    <p:sldId id="268" r:id="rId6"/>
    <p:sldId id="269" r:id="rId7"/>
    <p:sldId id="27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91099-7EBE-4D12-B880-CCA6B38B92A6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36C10-A9D4-4995-9BAF-95FBD77A7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218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F4299-1721-48C6-878D-74296BE00D21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EF9EC-8318-4FF6-847E-A85BBD2B7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195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622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B874-E53C-42B9-98BA-0781B387246C}" type="datetime1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15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02F4-45D7-406A-9C33-75238E131A1E}" type="datetime1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28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E011-4F7D-42D0-82E1-078A40B76F01}" type="datetime1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84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71FE-0FCC-47A4-B218-06AF00AFA70F}" type="datetime1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C22A-A385-4013-8BC3-1C712ED98224}" type="datetime1">
              <a:rPr lang="en-US" smtClean="0"/>
              <a:t>7/12/2019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11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3CD7-DDC2-4E28-B80E-11B3368F8846}" type="datetime1">
              <a:rPr lang="en-US" smtClean="0"/>
              <a:t>7/12/2019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9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2D6B-0F0F-41E5-8A0F-FC2D7E2110E0}" type="datetime1">
              <a:rPr lang="en-US" smtClean="0"/>
              <a:t>7/12/2019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30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1A38-D70F-41CF-857C-945C6FF6B07D}" type="datetime1">
              <a:rPr lang="en-US" smtClean="0"/>
              <a:t>7/12/2019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28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96DC-D1E7-4668-A471-A46ECA2AE34F}" type="datetime1">
              <a:rPr lang="en-US" smtClean="0"/>
              <a:t>7/12/2019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F4E15F0-2B64-471F-AF0E-6CFFB5AAD9C0}"/>
              </a:ext>
            </a:extLst>
          </p:cNvPr>
          <p:cNvSpPr/>
          <p:nvPr userDrawn="1"/>
        </p:nvSpPr>
        <p:spPr bwMode="hidden">
          <a:xfrm>
            <a:off x="0" y="0"/>
            <a:ext cx="7315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81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424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44FFE-4BDB-4301-83D8-FE8B25E7CF5A}" type="datetime1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980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4297" y="2637742"/>
            <a:ext cx="10901082" cy="1021147"/>
          </a:xfrm>
        </p:spPr>
        <p:txBody>
          <a:bodyPr>
            <a:normAutofit fontScale="90000"/>
          </a:bodyPr>
          <a:lstStyle/>
          <a:p>
            <a:r>
              <a:rPr lang="en-US">
                <a:latin typeface="Arrus-Black" panose="02020500000000000000" pitchFamily="18" charset="0"/>
                <a:ea typeface="Arrus-Black" panose="02020500000000000000" pitchFamily="18" charset="0"/>
                <a:cs typeface="Arrus-Black" panose="02020500000000000000" pitchFamily="18" charset="0"/>
              </a:rPr>
              <a:t>Serving Static Files in ASP.NET Core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22025" y="4313346"/>
            <a:ext cx="8913354" cy="1811361"/>
          </a:xfrm>
        </p:spPr>
        <p:txBody>
          <a:bodyPr>
            <a:normAutofit/>
          </a:bodyPr>
          <a:lstStyle/>
          <a:p>
            <a:pPr algn="l"/>
            <a:r>
              <a:rPr lang="en-US">
                <a:solidFill>
                  <a:srgbClr val="92D050"/>
                </a:solidFill>
              </a:rPr>
              <a:t>Design by: TEDU</a:t>
            </a:r>
          </a:p>
          <a:p>
            <a:pPr algn="l"/>
            <a:r>
              <a:rPr lang="en-US">
                <a:solidFill>
                  <a:srgbClr val="92D050"/>
                </a:solidFill>
              </a:rPr>
              <a:t>Trainer: Bach Ngoc Toan</a:t>
            </a:r>
          </a:p>
          <a:p>
            <a:pPr algn="l"/>
            <a:r>
              <a:rPr lang="en-US">
                <a:solidFill>
                  <a:srgbClr val="92D050"/>
                </a:solidFill>
              </a:rPr>
              <a:t>Website: www.tedu.com.vn </a:t>
            </a:r>
          </a:p>
          <a:p>
            <a:pPr algn="l"/>
            <a:r>
              <a:rPr lang="en-US">
                <a:solidFill>
                  <a:srgbClr val="92D050"/>
                </a:solidFill>
              </a:rPr>
              <a:t>Facebook: fb.com/</a:t>
            </a:r>
            <a:r>
              <a:rPr lang="en-US" err="1">
                <a:solidFill>
                  <a:srgbClr val="92D050"/>
                </a:solidFill>
              </a:rPr>
              <a:t>teduchannel</a:t>
            </a:r>
            <a:endParaRPr lang="en-US">
              <a:solidFill>
                <a:srgbClr val="92D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297" y="4313346"/>
            <a:ext cx="1804848" cy="18048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86107" y="4569439"/>
            <a:ext cx="4726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Please </a:t>
            </a:r>
            <a:r>
              <a:rPr lang="en-US" b="1">
                <a:solidFill>
                  <a:srgbClr val="FFFF00"/>
                </a:solidFill>
              </a:rPr>
              <a:t>like</a:t>
            </a:r>
            <a:r>
              <a:rPr lang="en-US" b="1"/>
              <a:t> </a:t>
            </a:r>
            <a:r>
              <a:rPr lang="en-US"/>
              <a:t>videos and </a:t>
            </a:r>
            <a:r>
              <a:rPr lang="en-US" b="1">
                <a:solidFill>
                  <a:srgbClr val="FFFF00"/>
                </a:solidFill>
              </a:rPr>
              <a:t>subscribe </a:t>
            </a:r>
            <a:r>
              <a:rPr lang="en-US"/>
              <a:t>TEDU Channel to following the next video.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032326" y="428141"/>
            <a:ext cx="390502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800" b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#11</a:t>
            </a:r>
            <a:r>
              <a:rPr lang="en-US" sz="10800" b="1" cap="none" spc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05187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C1B26-B151-4743-A9CA-B34506DED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3231E-8E60-4F70-86FC-66CB6EA01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ASP.NET Core has the ability to serve the static files such as HTML, CSS, image, and JavaScript directly to clients, without going through the MVC Middleware.</a:t>
            </a:r>
          </a:p>
        </p:txBody>
      </p:sp>
    </p:spTree>
    <p:extLst>
      <p:ext uri="{BB962C8B-B14F-4D97-AF65-F5344CB8AC3E}">
        <p14:creationId xmlns:p14="http://schemas.microsoft.com/office/powerpoint/2010/main" val="113570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58EAC-355F-4DDE-9CAE-4DB0448DB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Serving Static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B15E7-490D-4149-B7E6-E2AEE6D9C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HTML, CSS, images, JavaScript files are called static files. </a:t>
            </a:r>
          </a:p>
          <a:p>
            <a:r>
              <a:rPr lang="en-US"/>
              <a:t>There are two ways you can serve static files in ASP.NET Core MVC. Directly or through controller Action.</a:t>
            </a:r>
          </a:p>
          <a:p>
            <a:r>
              <a:rPr lang="en-US"/>
              <a:t>The Static files are those files, whose content does not change dynamically when the user requests for it. </a:t>
            </a:r>
          </a:p>
          <a:p>
            <a:r>
              <a:rPr lang="en-US"/>
              <a:t>Hence it does not make any sense for the request to go through all the way to MVC Middleware, just to serve these files. </a:t>
            </a:r>
          </a:p>
          <a:p>
            <a:r>
              <a:rPr lang="en-US"/>
              <a:t>The ASP.NET Core provides a built-in Middleware just for this task.</a:t>
            </a:r>
          </a:p>
        </p:txBody>
      </p:sp>
    </p:spTree>
    <p:extLst>
      <p:ext uri="{BB962C8B-B14F-4D97-AF65-F5344CB8AC3E}">
        <p14:creationId xmlns:p14="http://schemas.microsoft.com/office/powerpoint/2010/main" val="939482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80EDF-D859-45F2-8C76-73752C009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84D13-935D-4611-BF8B-5E7CBF950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Static Files Middleware</a:t>
            </a:r>
          </a:p>
          <a:p>
            <a:r>
              <a:rPr lang="en-US"/>
              <a:t>Where is my static File</a:t>
            </a:r>
          </a:p>
          <a:p>
            <a:r>
              <a:rPr lang="en-US"/>
              <a:t>Content root</a:t>
            </a:r>
          </a:p>
          <a:p>
            <a:r>
              <a:rPr lang="en-US"/>
              <a:t>Webroot</a:t>
            </a:r>
          </a:p>
          <a:p>
            <a:r>
              <a:rPr lang="en-US"/>
              <a:t>Static file and security</a:t>
            </a:r>
          </a:p>
          <a:p>
            <a:r>
              <a:rPr lang="en-US"/>
              <a:t>UseStaticFile is a Terminating Middleware</a:t>
            </a:r>
          </a:p>
          <a:p>
            <a:r>
              <a:rPr lang="en-US"/>
              <a:t>How to set the Content root path and Webroot path</a:t>
            </a:r>
          </a:p>
        </p:txBody>
      </p:sp>
    </p:spTree>
    <p:extLst>
      <p:ext uri="{BB962C8B-B14F-4D97-AF65-F5344CB8AC3E}">
        <p14:creationId xmlns:p14="http://schemas.microsoft.com/office/powerpoint/2010/main" val="145224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BrushedMetal">
      <a:dk1>
        <a:sysClr val="windowText" lastClr="000000"/>
      </a:dk1>
      <a:lt1>
        <a:sysClr val="window" lastClr="FFFFFF"/>
      </a:lt1>
      <a:dk2>
        <a:srgbClr val="2F333A"/>
      </a:dk2>
      <a:lt2>
        <a:srgbClr val="E4F9F9"/>
      </a:lt2>
      <a:accent1>
        <a:srgbClr val="07CB98"/>
      </a:accent1>
      <a:accent2>
        <a:srgbClr val="5A90D1"/>
      </a:accent2>
      <a:accent3>
        <a:srgbClr val="E6AD1E"/>
      </a:accent3>
      <a:accent4>
        <a:srgbClr val="EA6312"/>
      </a:accent4>
      <a:accent5>
        <a:srgbClr val="8253A9"/>
      </a:accent5>
      <a:accent6>
        <a:srgbClr val="CB274A"/>
      </a:accent6>
      <a:hlink>
        <a:srgbClr val="5A90D1"/>
      </a:hlink>
      <a:folHlink>
        <a:srgbClr val="969696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rushedMetal">
      <a:dk1>
        <a:sysClr val="windowText" lastClr="000000"/>
      </a:dk1>
      <a:lt1>
        <a:sysClr val="window" lastClr="FFFFFF"/>
      </a:lt1>
      <a:dk2>
        <a:srgbClr val="2F333A"/>
      </a:dk2>
      <a:lt2>
        <a:srgbClr val="E4F9F9"/>
      </a:lt2>
      <a:accent1>
        <a:srgbClr val="07CB98"/>
      </a:accent1>
      <a:accent2>
        <a:srgbClr val="5A90D1"/>
      </a:accent2>
      <a:accent3>
        <a:srgbClr val="E6AD1E"/>
      </a:accent3>
      <a:accent4>
        <a:srgbClr val="EA6312"/>
      </a:accent4>
      <a:accent5>
        <a:srgbClr val="8253A9"/>
      </a:accent5>
      <a:accent6>
        <a:srgbClr val="CB274A"/>
      </a:accent6>
      <a:hlink>
        <a:srgbClr val="5A90D1"/>
      </a:hlink>
      <a:folHlink>
        <a:srgbClr val="969696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A16170-AED4-43FB-90C7-1F1653EBFACC}">
  <ds:schemaRefs>
    <ds:schemaRef ds:uri="http://purl.org/dc/elements/1.1/"/>
    <ds:schemaRef ds:uri="40262f94-9f35-4ac3-9a90-690165a166b7"/>
    <ds:schemaRef ds:uri="http://purl.org/dc/dcmitype/"/>
    <ds:schemaRef ds:uri="http://purl.org/dc/terms/"/>
    <ds:schemaRef ds:uri="http://schemas.microsoft.com/office/2006/metadata/properties"/>
    <ds:schemaRef ds:uri="http://schemas.microsoft.com/office/infopath/2007/PartnerControls"/>
    <ds:schemaRef ds:uri="a4f35948-e619-41b3-aa29-22878b09cfd2"/>
    <ds:schemaRef ds:uri="http://www.w3.org/XML/1998/namespace"/>
    <ds:schemaRef ds:uri="http://schemas.microsoft.com/office/2006/documentManagement/typ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2961EA76-1630-4788-A629-8FDAFC9205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1C05A15-2C36-4B2C-9ED7-7313D59409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</TotalTime>
  <Words>215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Arrus-Black</vt:lpstr>
      <vt:lpstr>Calibri</vt:lpstr>
      <vt:lpstr>Calibri Light</vt:lpstr>
      <vt:lpstr>Georgia</vt:lpstr>
      <vt:lpstr>Office Theme</vt:lpstr>
      <vt:lpstr>Serving Static Files in ASP.NET Core</vt:lpstr>
      <vt:lpstr>Overview</vt:lpstr>
      <vt:lpstr>Serving Static Files</vt:lpstr>
      <vt:lpstr>How to?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Core - Basic</dc:title>
  <dc:creator>Ngoc Toan Bach</dc:creator>
  <cp:lastModifiedBy>Ngoc Toan Bach</cp:lastModifiedBy>
  <cp:revision>101</cp:revision>
  <dcterms:created xsi:type="dcterms:W3CDTF">2017-02-27T01:30:22Z</dcterms:created>
  <dcterms:modified xsi:type="dcterms:W3CDTF">2019-07-12T01:25:32Z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