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5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4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3051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07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8419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44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34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1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0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6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8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4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5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4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97D0-D474-4426-BB00-DDCCDB8BC46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970EE2-75F2-4300-B25D-94156BAA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4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AA985-6BF7-4D59-A7BD-DED1698D4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pPr algn="ctr"/>
            <a:r>
              <a:rPr lang="en-US"/>
              <a:t>Lesson 27: Expression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63777-E1B0-44C5-8151-7DBF8D7DD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275916"/>
            <a:ext cx="7766936" cy="1096899"/>
          </a:xfrm>
        </p:spPr>
        <p:txBody>
          <a:bodyPr>
            <a:normAutofit lnSpcReduction="10000"/>
          </a:bodyPr>
          <a:lstStyle/>
          <a:p>
            <a:pPr algn="l"/>
            <a:r>
              <a:rPr lang="en-US"/>
              <a:t>TEDU.COM.VN</a:t>
            </a:r>
          </a:p>
          <a:p>
            <a:pPr algn="l"/>
            <a:r>
              <a:rPr lang="en-US"/>
              <a:t>Bach Ngoc Toan</a:t>
            </a:r>
          </a:p>
          <a:p>
            <a:pPr algn="l"/>
            <a:r>
              <a:rPr lang="en-US"/>
              <a:t>Facebook: https://facebook.com/teduchannel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50E676-7C30-4B82-8E72-3215299DA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660" y="208122"/>
            <a:ext cx="1266734" cy="12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2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AA7B-AA60-42EE-B625-791523345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Expression in LINQ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D2883-F966-4E7F-AF74-AA3BEA1AD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We have learned that the lambda </a:t>
            </a:r>
            <a:r>
              <a:rPr lang="en-US" b="1"/>
              <a:t>Expression</a:t>
            </a:r>
            <a:r>
              <a:rPr lang="en-US"/>
              <a:t> can be assigned to the Func or Action type delegates to process over in-memory collections. </a:t>
            </a:r>
          </a:p>
          <a:p>
            <a:r>
              <a:rPr lang="en-US"/>
              <a:t>The .NET compiler converts the lambda expression assigned to </a:t>
            </a:r>
            <a:r>
              <a:rPr lang="en-US" b="1"/>
              <a:t>Func</a:t>
            </a:r>
            <a:r>
              <a:rPr lang="en-US"/>
              <a:t> or </a:t>
            </a:r>
            <a:r>
              <a:rPr lang="en-US" b="1"/>
              <a:t>Action</a:t>
            </a:r>
            <a:r>
              <a:rPr lang="en-US"/>
              <a:t> type delegate into executable code at compile time.</a:t>
            </a:r>
          </a:p>
          <a:p>
            <a:r>
              <a:rPr lang="en-US"/>
              <a:t>LINQ introduced the new type called </a:t>
            </a:r>
            <a:r>
              <a:rPr lang="en-US" b="1"/>
              <a:t>Expression</a:t>
            </a:r>
            <a:r>
              <a:rPr lang="en-US"/>
              <a:t> that represents strongly typed lambda expression.</a:t>
            </a:r>
          </a:p>
          <a:p>
            <a:r>
              <a:rPr lang="en-US"/>
              <a:t>The .NET compiler converts the lambda expression which is assigned to Expression&lt;TDelegate&gt; into an </a:t>
            </a:r>
            <a:r>
              <a:rPr lang="en-US" b="1"/>
              <a:t>Expression tree </a:t>
            </a:r>
            <a:r>
              <a:rPr lang="en-US"/>
              <a:t>instead of executable code.</a:t>
            </a:r>
          </a:p>
          <a:p>
            <a:r>
              <a:rPr lang="en-US"/>
              <a:t>This expression tree is used by remote LINQ query providers as a data structure to build a runtime query out of it (such as LINQ-to-SQL, EntityFramework or any other LINQ query provider that implements IQueryable&lt;T&gt; interface).</a:t>
            </a:r>
          </a:p>
        </p:txBody>
      </p:sp>
    </p:spTree>
    <p:extLst>
      <p:ext uri="{BB962C8B-B14F-4D97-AF65-F5344CB8AC3E}">
        <p14:creationId xmlns:p14="http://schemas.microsoft.com/office/powerpoint/2010/main" val="110675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DB09-ABDF-47D4-97A5-BCF14894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Expression and Func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3AD13B-AD61-443E-922A-1CB6968F59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514706"/>
            <a:ext cx="9101780" cy="1776226"/>
          </a:xfrm>
        </p:spPr>
      </p:pic>
    </p:spTree>
    <p:extLst>
      <p:ext uri="{BB962C8B-B14F-4D97-AF65-F5344CB8AC3E}">
        <p14:creationId xmlns:p14="http://schemas.microsoft.com/office/powerpoint/2010/main" val="407839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E91A4-63D9-4359-9378-56EE1EF8D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 an 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F6609-7332-4076-838C-8750A8825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Take the reference of </a:t>
            </a:r>
            <a:r>
              <a:rPr lang="en-US" i="1"/>
              <a:t>System.Linq.Expressions</a:t>
            </a:r>
            <a:r>
              <a:rPr lang="en-US"/>
              <a:t> namespace and use an Expression&lt;TDelegate&gt; class to define an Expression. </a:t>
            </a:r>
          </a:p>
          <a:p>
            <a:r>
              <a:rPr lang="en-US"/>
              <a:t>Expression&lt;TDelegate&gt; requires delegate type Func or Action.</a:t>
            </a:r>
          </a:p>
        </p:txBody>
      </p:sp>
    </p:spTree>
    <p:extLst>
      <p:ext uri="{BB962C8B-B14F-4D97-AF65-F5344CB8AC3E}">
        <p14:creationId xmlns:p14="http://schemas.microsoft.com/office/powerpoint/2010/main" val="33372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F5BD6-43D8-4438-81BB-B3FB6055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Invoke an 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114E8-DBA6-4B14-A186-19934A64E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You can invoke the delegate wrapped by an Expression the same way as a delegate, but first you need to compile it using the Compile() method.</a:t>
            </a:r>
          </a:p>
          <a:p>
            <a:r>
              <a:rPr lang="en-US"/>
              <a:t>Compile() returns delegate of </a:t>
            </a:r>
            <a:r>
              <a:rPr lang="en-US" b="1"/>
              <a:t>Func</a:t>
            </a:r>
            <a:r>
              <a:rPr lang="en-US"/>
              <a:t> or </a:t>
            </a:r>
            <a:r>
              <a:rPr lang="en-US" b="1"/>
              <a:t>Action</a:t>
            </a:r>
            <a:r>
              <a:rPr lang="en-US"/>
              <a:t> type so that you can invoke it like a delegate.</a:t>
            </a:r>
          </a:p>
        </p:txBody>
      </p:sp>
    </p:spTree>
    <p:extLst>
      <p:ext uri="{BB962C8B-B14F-4D97-AF65-F5344CB8AC3E}">
        <p14:creationId xmlns:p14="http://schemas.microsoft.com/office/powerpoint/2010/main" val="31466394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446</TotalTime>
  <Words>76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Lesson 27: Expression</vt:lpstr>
      <vt:lpstr>Expression in LINQ</vt:lpstr>
      <vt:lpstr>Expression and Func</vt:lpstr>
      <vt:lpstr>Define an Expression</vt:lpstr>
      <vt:lpstr>Invoke an Expression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LINQ Basic to Advance</dc:title>
  <dc:creator>Ngoc Toan Bach</dc:creator>
  <cp:lastModifiedBy>Ngoc Toan Bach</cp:lastModifiedBy>
  <cp:revision>73</cp:revision>
  <dcterms:created xsi:type="dcterms:W3CDTF">2019-07-19T14:13:00Z</dcterms:created>
  <dcterms:modified xsi:type="dcterms:W3CDTF">2019-08-25T15:46:15Z</dcterms:modified>
</cp:coreProperties>
</file>