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/>
    <p:restoredTop sz="96029"/>
  </p:normalViewPr>
  <p:slideViewPr>
    <p:cSldViewPr snapToGrid="0" snapToObjects="1">
      <p:cViewPr varScale="1">
        <p:scale>
          <a:sx n="112" d="100"/>
          <a:sy n="112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5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5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64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9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2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7/24/21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4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07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48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7/24/21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98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7/24/21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1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63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F3989FB-595C-3B4C-99E0-FED047C7C734}"/>
              </a:ext>
            </a:extLst>
          </p:cNvPr>
          <p:cNvSpPr/>
          <p:nvPr/>
        </p:nvSpPr>
        <p:spPr>
          <a:xfrm>
            <a:off x="1244508" y="2402949"/>
            <a:ext cx="719179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Cùng nhìn lại những gì đã học</a:t>
            </a:r>
            <a:endParaRPr lang="en-US" sz="5400" b="1" cap="none" spc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477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5F360-D2C3-3B4F-9BD2-61B2819DE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 gì đã học?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EEF5F-8945-E94D-929F-62E9CB6F4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vấn đề thường gặp khi phát triển phần mềm.</a:t>
            </a:r>
          </a:p>
          <a:p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gã khổng lồ ở Silicon làm phần mềm ra sao?</a:t>
            </a:r>
          </a:p>
          <a:p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Tìm hiểu về tuyên ngôn Agile và các phương pháp thực hành Agile.</a:t>
            </a:r>
          </a:p>
          <a:p>
            <a:r>
              <a:rPr lang="en-US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 pháp làm việc Scrum</a:t>
            </a:r>
          </a:p>
        </p:txBody>
      </p:sp>
    </p:spTree>
    <p:extLst>
      <p:ext uri="{BB962C8B-B14F-4D97-AF65-F5344CB8AC3E}">
        <p14:creationId xmlns:p14="http://schemas.microsoft.com/office/powerpoint/2010/main" val="349990561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{D76545BB-F8EE-1D44-B7C3-577CA64D34EB}tf10001124</Template>
  <TotalTime>237</TotalTime>
  <Words>54</Words>
  <Application>Microsoft Macintosh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Tahoma</vt:lpstr>
      <vt:lpstr>Wingdings 2</vt:lpstr>
      <vt:lpstr>Frame</vt:lpstr>
      <vt:lpstr>PowerPoint Presentation</vt:lpstr>
      <vt:lpstr>Những gì đã học?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KHOÁ HỌC AGILE  CĂN BẢN</dc:title>
  <dc:creator>Toan Bach</dc:creator>
  <cp:lastModifiedBy>Toan Bach</cp:lastModifiedBy>
  <cp:revision>23</cp:revision>
  <dcterms:created xsi:type="dcterms:W3CDTF">2021-01-06T12:38:04Z</dcterms:created>
  <dcterms:modified xsi:type="dcterms:W3CDTF">2021-07-24T00:02:50Z</dcterms:modified>
</cp:coreProperties>
</file>