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7"/>
    <p:restoredTop sz="94632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du.com.vn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TypeScript" TargetMode="External"/><Relationship Id="rId2" Type="http://schemas.openxmlformats.org/officeDocument/2006/relationships/hyperlink" Target="https://www.typescriptlang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A5D9-0BC5-B84F-BFDE-A6C42028A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1570" y="2514600"/>
            <a:ext cx="6535239" cy="26114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/>
              <a:t>Giới thiệu tổng quan về TypeScript</a:t>
            </a:r>
            <a:endParaRPr lang="en-US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0DCB6E-6166-7743-BA37-E92B909EC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229" y="3256612"/>
            <a:ext cx="2350230" cy="14358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7A640C-4130-9841-B3AB-D01B5BF5E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2781" y="719612"/>
            <a:ext cx="2465403" cy="6081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6A2EE8-CB9D-F14A-AD5C-F1A404A3B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7969" y="1890223"/>
            <a:ext cx="2952750" cy="895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7FD5BF-D307-4D40-8C11-DB0B95643C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8267" y="4065327"/>
            <a:ext cx="2712153" cy="271215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31AA003-CF75-934D-950D-C3FB0F11CF6F}"/>
              </a:ext>
            </a:extLst>
          </p:cNvPr>
          <p:cNvSpPr txBox="1"/>
          <p:nvPr/>
        </p:nvSpPr>
        <p:spPr>
          <a:xfrm>
            <a:off x="2072640" y="6029025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Phát hành tại: </a:t>
            </a:r>
            <a:r>
              <a:rPr lang="en-US">
                <a:hlinkClick r:id="rId6"/>
              </a:rPr>
              <a:t>https://tedu.com.vn</a:t>
            </a:r>
            <a:endParaRPr lang="en-US"/>
          </a:p>
          <a:p>
            <a:r>
              <a:rPr lang="en-US"/>
              <a:t>Trainer: Bạch Ngọc Toàn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811D26F-D245-8948-A502-93A99CB0F7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5860" y="5856513"/>
            <a:ext cx="818843" cy="81884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0C9523B-338F-CB49-8F70-42ED77D1C59C}"/>
              </a:ext>
            </a:extLst>
          </p:cNvPr>
          <p:cNvSpPr txBox="1"/>
          <p:nvPr/>
        </p:nvSpPr>
        <p:spPr>
          <a:xfrm>
            <a:off x="2373086" y="3472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5A01-EEA3-8142-ACFC-EBB3563E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Ngôn ngữ TypeScript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E494-C794-914B-AF52-302796A4E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Nó là mở rộng của JavaScript để thêm vào các type</a:t>
            </a:r>
          </a:p>
          <a:p>
            <a:r>
              <a:rPr lang="en-US"/>
              <a:t>Dùng TypeScript khi viết JavaScript sẽ giúp bạn giảm thời gian bắt lỗi và sửa lỗi.</a:t>
            </a:r>
          </a:p>
          <a:p>
            <a:r>
              <a:rPr lang="en-US"/>
              <a:t>Nó mã nguồn mở hoàn toàn.</a:t>
            </a:r>
          </a:p>
          <a:p>
            <a:r>
              <a:rPr lang="en-US"/>
              <a:t>Trang chủ: </a:t>
            </a:r>
            <a:r>
              <a:rPr lang="en-US">
                <a:hlinkClick r:id="rId2"/>
              </a:rPr>
              <a:t>https://www.typescriptlang.org/</a:t>
            </a:r>
            <a:r>
              <a:rPr lang="en-US"/>
              <a:t> </a:t>
            </a:r>
          </a:p>
          <a:p>
            <a:r>
              <a:rPr lang="en-US"/>
              <a:t>Github: </a:t>
            </a:r>
            <a:r>
              <a:rPr lang="en-US">
                <a:hlinkClick r:id="rId3"/>
              </a:rPr>
              <a:t>https://github.com/microsoft/TypeScript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94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CF86-CDAF-7944-9B38-86C4F7EA9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sánh cú pháp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2ABEBA-21BC-8A41-B458-1F8497D3E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970" y="1510839"/>
            <a:ext cx="8086060" cy="19095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54C21B-47B4-674A-9E44-FCA8A02B8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371" y="3777385"/>
            <a:ext cx="6448772" cy="277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7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54</TotalTime>
  <Words>86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Giới thiệu tổng quan về TypeScript</vt:lpstr>
      <vt:lpstr>Ngôn ngữ TypeScript</vt:lpstr>
      <vt:lpstr>So sánh cú pháp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REST API với NodeJS, Expres và MongoDB</dc:title>
  <dc:creator>Toan Bach</dc:creator>
  <cp:lastModifiedBy>Toan Bach</cp:lastModifiedBy>
  <cp:revision>17</cp:revision>
  <dcterms:created xsi:type="dcterms:W3CDTF">2020-10-14T00:15:55Z</dcterms:created>
  <dcterms:modified xsi:type="dcterms:W3CDTF">2020-10-14T01:10:33Z</dcterms:modified>
</cp:coreProperties>
</file>