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2/27/2017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2/27/2017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fundamentals/configuration" TargetMode="External"/><Relationship Id="rId2" Type="http://schemas.openxmlformats.org/officeDocument/2006/relationships/hyperlink" Target="https://docs.microsoft.com/en-us/aspnet/core/client-side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get.org/" TargetMode="External"/><Relationship Id="rId5" Type="http://schemas.openxmlformats.org/officeDocument/2006/relationships/hyperlink" Target="https://microsoft.com/net/core" TargetMode="External"/><Relationship Id="rId4" Type="http://schemas.openxmlformats.org/officeDocument/2006/relationships/hyperlink" Target="https://docs.microsoft.com/en-us/aspnet/core/fundamentals/dependency-inject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aspnet/core/mvc/models/model-binding" TargetMode="External"/><Relationship Id="rId3" Type="http://schemas.openxmlformats.org/officeDocument/2006/relationships/hyperlink" Target="https://docs.microsoft.com/en-us/aspnet/core/testing/index" TargetMode="External"/><Relationship Id="rId7" Type="http://schemas.openxmlformats.org/officeDocument/2006/relationships/hyperlink" Target="https://docs.microsoft.com/en-us/aspnet/core/mvc/views/tag-helpers/intro" TargetMode="External"/><Relationship Id="rId2" Type="http://schemas.openxmlformats.org/officeDocument/2006/relationships/hyperlink" Target="https://docs.microsoft.com/en-us/aspnet/core/mvc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aspnet/core/mvc/views/index" TargetMode="External"/><Relationship Id="rId5" Type="http://schemas.openxmlformats.org/officeDocument/2006/relationships/hyperlink" Target="http://www.asp.net/web-pages/overview/getting-started/introducing-razor-syntax-c" TargetMode="External"/><Relationship Id="rId4" Type="http://schemas.openxmlformats.org/officeDocument/2006/relationships/hyperlink" Target="https://docs.microsoft.com/en-us/aspnet/core/mvc/models/formatting" TargetMode="External"/><Relationship Id="rId9" Type="http://schemas.openxmlformats.org/officeDocument/2006/relationships/hyperlink" Target="https://docs.microsoft.com/en-us/aspnet/core/mvc/models/valid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025" y="4313346"/>
            <a:ext cx="8913354" cy="1811361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92D050"/>
                </a:solidFill>
              </a:rPr>
              <a:t>Design by: TEDU</a:t>
            </a:r>
          </a:p>
          <a:p>
            <a:r>
              <a:rPr lang="en-US" smtClean="0">
                <a:solidFill>
                  <a:srgbClr val="92D050"/>
                </a:solidFill>
              </a:rPr>
              <a:t>Trainer: Bach Ngoc Toan</a:t>
            </a:r>
          </a:p>
          <a:p>
            <a:r>
              <a:rPr lang="en-US" smtClean="0">
                <a:solidFill>
                  <a:srgbClr val="92D050"/>
                </a:solidFill>
              </a:rPr>
              <a:t>Website: www.tedu.com.vn </a:t>
            </a:r>
          </a:p>
          <a:p>
            <a:r>
              <a:rPr lang="en-US" smtClean="0">
                <a:solidFill>
                  <a:srgbClr val="92D050"/>
                </a:solidFill>
              </a:rPr>
              <a:t>Facebook: fb.com/</a:t>
            </a:r>
            <a:r>
              <a:rPr lang="en-US" err="1" smtClean="0">
                <a:solidFill>
                  <a:srgbClr val="92D050"/>
                </a:solidFill>
              </a:rPr>
              <a:t>teduchannel</a:t>
            </a:r>
            <a:endParaRPr lang="en-US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" y="4313346"/>
            <a:ext cx="1804848" cy="1804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6107" y="4569439"/>
            <a:ext cx="472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Please </a:t>
            </a:r>
            <a:r>
              <a:rPr lang="en-US" b="1" smtClean="0">
                <a:solidFill>
                  <a:srgbClr val="FFFF00"/>
                </a:solidFill>
              </a:rPr>
              <a:t>like</a:t>
            </a:r>
            <a:r>
              <a:rPr lang="en-US" b="1" smtClean="0"/>
              <a:t> </a:t>
            </a:r>
            <a:r>
              <a:rPr lang="en-US" smtClean="0"/>
              <a:t>videos and </a:t>
            </a:r>
            <a:r>
              <a:rPr lang="en-US" b="1">
                <a:solidFill>
                  <a:srgbClr val="FFFF00"/>
                </a:solidFill>
              </a:rPr>
              <a:t>subscribe </a:t>
            </a:r>
            <a:r>
              <a:rPr lang="en-US" smtClean="0"/>
              <a:t>TEDU Channel to following the next video.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4297" y="2637742"/>
            <a:ext cx="10901082" cy="1021147"/>
          </a:xfrm>
        </p:spPr>
        <p:txBody>
          <a:bodyPr>
            <a:normAutofit/>
          </a:bodyPr>
          <a:lstStyle/>
          <a:p>
            <a:r>
              <a:rPr lang="en-US" sz="6000" smtClean="0"/>
              <a:t>ASP.NET Core Overview</a:t>
            </a:r>
            <a:endParaRPr lang="en-US" sz="6000"/>
          </a:p>
        </p:txBody>
      </p:sp>
      <p:sp>
        <p:nvSpPr>
          <p:cNvPr id="12" name="Rectangle 11"/>
          <p:cNvSpPr/>
          <p:nvPr/>
        </p:nvSpPr>
        <p:spPr>
          <a:xfrm>
            <a:off x="3969573" y="580913"/>
            <a:ext cx="3905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8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#01</a:t>
            </a:r>
            <a:r>
              <a:rPr lang="en-US" sz="108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#</a:t>
            </a:r>
            <a:endParaRPr lang="en-US" sz="108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ASP.NET </a:t>
            </a:r>
            <a:r>
              <a:rPr lang="en-US"/>
              <a:t>Core</a:t>
            </a:r>
            <a:r>
              <a:rPr lang="en-US" smtClean="0"/>
              <a:t>?</a:t>
            </a:r>
          </a:p>
          <a:p>
            <a:r>
              <a:rPr lang="en-US"/>
              <a:t>Why build ASP.NET Core?</a:t>
            </a:r>
          </a:p>
          <a:p>
            <a:r>
              <a:rPr lang="en-US"/>
              <a:t>Build web UI and web APIs using ASP.NET Core MVC</a:t>
            </a:r>
          </a:p>
          <a:p>
            <a:r>
              <a:rPr lang="en-US"/>
              <a:t>Client-side development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ASP.NET 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ASP.NET Core is a significant redesign of </a:t>
            </a:r>
            <a:r>
              <a:rPr lang="en-US"/>
              <a:t>ASP.NET</a:t>
            </a:r>
            <a:r>
              <a:rPr lang="en-US" smtClean="0"/>
              <a:t>.</a:t>
            </a:r>
          </a:p>
          <a:p>
            <a:r>
              <a:rPr lang="en-US"/>
              <a:t>ASP.NET Core is a new open-source and cross-platform framework for building modern cloud based internet connected applications, such as web apps, IoT apps and mobile backends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ASP.NET </a:t>
            </a:r>
            <a:r>
              <a:rPr lang="en-US"/>
              <a:t>Core apps can run on .NET Core or on the full .</a:t>
            </a:r>
            <a:r>
              <a:rPr lang="en-US"/>
              <a:t>NET </a:t>
            </a:r>
            <a:r>
              <a:rPr lang="en-US" smtClean="0"/>
              <a:t>Framework</a:t>
            </a:r>
          </a:p>
          <a:p>
            <a:r>
              <a:rPr lang="en-US" smtClean="0"/>
              <a:t>It </a:t>
            </a:r>
            <a:r>
              <a:rPr lang="en-US"/>
              <a:t>consists of modular components with minimal overhead, so you retain flexibility while constructing your </a:t>
            </a:r>
            <a:r>
              <a:rPr lang="en-US"/>
              <a:t>solutions</a:t>
            </a:r>
            <a:r>
              <a:rPr lang="en-US" smtClean="0"/>
              <a:t>.</a:t>
            </a:r>
          </a:p>
          <a:p>
            <a:r>
              <a:rPr lang="en-US"/>
              <a:t>You can develop and run your ASP.NET Core apps cross-platform on Windows, Mac and Linux.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build ASP.NET </a:t>
            </a:r>
            <a:r>
              <a:rPr lang="en-US"/>
              <a:t>Core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A unified story for building web UI and web APIs</a:t>
            </a:r>
          </a:p>
          <a:p>
            <a:r>
              <a:rPr lang="en-US"/>
              <a:t>Integration of </a:t>
            </a:r>
            <a:r>
              <a:rPr lang="en-US">
                <a:hlinkClick r:id="rId2"/>
              </a:rPr>
              <a:t>modern client-side frameworks</a:t>
            </a:r>
            <a:r>
              <a:rPr lang="en-US"/>
              <a:t> and development workflows</a:t>
            </a:r>
          </a:p>
          <a:p>
            <a:r>
              <a:rPr lang="en-US"/>
              <a:t>A cloud-ready environment-based </a:t>
            </a:r>
            <a:r>
              <a:rPr lang="en-US">
                <a:hlinkClick r:id="rId3"/>
              </a:rPr>
              <a:t>configuration system</a:t>
            </a:r>
            <a:endParaRPr lang="en-US"/>
          </a:p>
          <a:p>
            <a:r>
              <a:rPr lang="en-US"/>
              <a:t>Built-in </a:t>
            </a:r>
            <a:r>
              <a:rPr lang="en-US">
                <a:hlinkClick r:id="rId4"/>
              </a:rPr>
              <a:t>dependency injection</a:t>
            </a:r>
            <a:endParaRPr lang="en-US"/>
          </a:p>
          <a:p>
            <a:r>
              <a:rPr lang="en-US"/>
              <a:t>New light-weight and modular HTTP request pipeline</a:t>
            </a:r>
          </a:p>
          <a:p>
            <a:r>
              <a:rPr lang="en-US"/>
              <a:t>Ability to host on IIS or self-host in your own process</a:t>
            </a:r>
          </a:p>
          <a:p>
            <a:r>
              <a:rPr lang="en-US"/>
              <a:t>Built on </a:t>
            </a:r>
            <a:r>
              <a:rPr lang="en-US">
                <a:hlinkClick r:id="rId5"/>
              </a:rPr>
              <a:t>.NET Core</a:t>
            </a:r>
            <a:r>
              <a:rPr lang="en-US"/>
              <a:t>, which supports true side-by-side app versioning</a:t>
            </a:r>
          </a:p>
          <a:p>
            <a:r>
              <a:rPr lang="en-US"/>
              <a:t>Ships entirely as </a:t>
            </a:r>
            <a:r>
              <a:rPr lang="en-US">
                <a:hlinkClick r:id="rId6"/>
              </a:rPr>
              <a:t>NuGet</a:t>
            </a:r>
            <a:r>
              <a:rPr lang="en-US"/>
              <a:t> packages</a:t>
            </a:r>
          </a:p>
          <a:p>
            <a:r>
              <a:rPr lang="en-US"/>
              <a:t>New tooling that simplifies modern web development</a:t>
            </a:r>
          </a:p>
          <a:p>
            <a:r>
              <a:rPr lang="en-US"/>
              <a:t>Build and run cross-platform ASP.NET apps on Windows, Mac and Linux</a:t>
            </a:r>
          </a:p>
          <a:p>
            <a:r>
              <a:rPr lang="en-US"/>
              <a:t>Open source and community focused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web UI and web APIs using ASP.NET Core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You can create well-factored and testable web apps that follow the Model-View-Controller (MVC) pattern. See </a:t>
            </a:r>
            <a:r>
              <a:rPr lang="en-US">
                <a:hlinkClick r:id="rId2"/>
              </a:rPr>
              <a:t>MVC</a:t>
            </a:r>
            <a:r>
              <a:rPr lang="en-US"/>
              <a:t> and </a:t>
            </a:r>
            <a:r>
              <a:rPr lang="en-US">
                <a:hlinkClick r:id="rId3"/>
              </a:rPr>
              <a:t>Testing</a:t>
            </a:r>
            <a:r>
              <a:rPr lang="en-US"/>
              <a:t>.</a:t>
            </a:r>
          </a:p>
          <a:p>
            <a:r>
              <a:rPr lang="en-US"/>
              <a:t>You can build HTTP services that support multiple formats and have full support for content negotiation. See </a:t>
            </a:r>
            <a:r>
              <a:rPr lang="en-US">
                <a:hlinkClick r:id="rId4"/>
              </a:rPr>
              <a:t>Formatting Response Data</a:t>
            </a:r>
            <a:endParaRPr lang="en-US"/>
          </a:p>
          <a:p>
            <a:r>
              <a:rPr lang="en-US" smtClean="0">
                <a:hlinkClick r:id="rId5"/>
              </a:rPr>
              <a:t>Razor</a:t>
            </a:r>
            <a:r>
              <a:rPr lang="en-US" smtClean="0"/>
              <a:t> provides a productive language to create </a:t>
            </a:r>
            <a:r>
              <a:rPr lang="en-US" smtClean="0">
                <a:hlinkClick r:id="rId6"/>
              </a:rPr>
              <a:t>Views</a:t>
            </a:r>
            <a:endParaRPr lang="en-US" smtClean="0"/>
          </a:p>
          <a:p>
            <a:r>
              <a:rPr lang="en-US" smtClean="0">
                <a:hlinkClick r:id="rId7"/>
              </a:rPr>
              <a:t>Tag </a:t>
            </a:r>
            <a:r>
              <a:rPr lang="en-US">
                <a:hlinkClick r:id="rId7"/>
              </a:rPr>
              <a:t>Helpers</a:t>
            </a:r>
            <a:r>
              <a:rPr lang="en-US"/>
              <a:t> enable server-side code to participate in creating and rendering HTML elements in Razor files</a:t>
            </a:r>
          </a:p>
          <a:p>
            <a:r>
              <a:rPr lang="en-US"/>
              <a:t>You can create HTTP services with full support for content negotiation using custom or built-in formatters (JSON, XML)</a:t>
            </a:r>
          </a:p>
          <a:p>
            <a:r>
              <a:rPr lang="en-US" smtClean="0">
                <a:hlinkClick r:id="rId8"/>
              </a:rPr>
              <a:t>Model Binding</a:t>
            </a:r>
            <a:r>
              <a:rPr lang="en-US" smtClean="0"/>
              <a:t> automatically maps data from HTTP requests to action method parameters</a:t>
            </a:r>
          </a:p>
          <a:p>
            <a:r>
              <a:rPr lang="en-US" smtClean="0">
                <a:hlinkClick r:id="rId9"/>
              </a:rPr>
              <a:t>Model </a:t>
            </a:r>
            <a:r>
              <a:rPr lang="en-US">
                <a:hlinkClick r:id="rId9"/>
              </a:rPr>
              <a:t>Validation</a:t>
            </a:r>
            <a:r>
              <a:rPr lang="en-US"/>
              <a:t> automatically performs client and server side validation</a:t>
            </a:r>
          </a:p>
        </p:txBody>
      </p:sp>
    </p:spTree>
    <p:extLst>
      <p:ext uri="{BB962C8B-B14F-4D97-AF65-F5344CB8AC3E}">
        <p14:creationId xmlns:p14="http://schemas.microsoft.com/office/powerpoint/2010/main" val="3638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Client-side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ASP.NET Core is designed to integrate seamlessly with a variety of client-side frameworks, including AngularJS, KnockoutJS </a:t>
            </a:r>
            <a:r>
              <a:rPr lang="en-US"/>
              <a:t>and </a:t>
            </a:r>
            <a:r>
              <a:rPr lang="en-US" smtClean="0"/>
              <a:t>Bootstrap.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schemas.microsoft.com/office/2006/metadata/properties"/>
    <ds:schemaRef ds:uri="http://purl.org/dc/dcmitype/"/>
    <ds:schemaRef ds:uri="http://schemas.microsoft.com/office/infopath/2007/PartnerControls"/>
    <ds:schemaRef ds:uri="40262f94-9f35-4ac3-9a90-690165a166b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102</TotalTime>
  <Words>219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Brushed Metal 16x9</vt:lpstr>
      <vt:lpstr>ASP.NET Core Overview</vt:lpstr>
      <vt:lpstr>Overview</vt:lpstr>
      <vt:lpstr>What is ASP.NET Core?</vt:lpstr>
      <vt:lpstr>Why build ASP.NET Core?</vt:lpstr>
      <vt:lpstr>Build web UI and web APIs using ASP.NET Core MVC</vt:lpstr>
      <vt:lpstr>Client-side development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Core - Basic</dc:title>
  <dc:creator>Ngoc Toan Bach</dc:creator>
  <cp:lastModifiedBy>Ngoc Toan Bach</cp:lastModifiedBy>
  <cp:revision>22</cp:revision>
  <dcterms:created xsi:type="dcterms:W3CDTF">2017-02-27T01:30:22Z</dcterms:created>
  <dcterms:modified xsi:type="dcterms:W3CDTF">2017-02-27T03:13:07Z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